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3CBE"/>
    <a:srgbClr val="C329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4"/>
    <p:restoredTop sz="96327"/>
  </p:normalViewPr>
  <p:slideViewPr>
    <p:cSldViewPr snapToGrid="0" snapToObjects="1" showGuides="1">
      <p:cViewPr>
        <p:scale>
          <a:sx n="83" d="100"/>
          <a:sy n="83" d="100"/>
        </p:scale>
        <p:origin x="1144" y="9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BB3F3-0356-074D-964B-057F69FDB1A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1F6A092-A820-794B-8FD5-5C09007457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CE96E8B-E658-0543-BD24-E8F7FAFF2DCF}"/>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B41E989F-69C8-234D-9DF4-DB241CA50F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FAFF0-D13C-3F45-B363-463EBA994EBC}"/>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3474336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B1504-DD86-F74A-B197-1EFCAE9BE31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259817F-0B57-0240-84C5-0FA719E088B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D068A8-EAF6-AB4A-836F-B7D48552A2FD}"/>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3CB1D905-6D46-D14E-91B0-4686519AA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3DFFE-B135-0C44-82E8-110F15F1A380}"/>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1022323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1520-05AB-8B41-8D88-A6C23C5488F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DF9E448-5C41-B34F-B951-82A9AAB608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C6AA67-24A3-0A49-AABD-8D1DF232E74C}"/>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0DAE197B-CD5C-0D4F-85EA-746EA2BAD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7CA159-1B15-DC4B-BA1C-2637840BDDF5}"/>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4142850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AB06-472F-F74E-8B1B-49D389877EA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E35A9F7-C2C0-FB4C-AEED-5F0990B121C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4988421-E98A-FA4A-906C-E8FFD4AD01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3038E62-FC71-1A40-B801-92F40CFFE08E}"/>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6" name="Footer Placeholder 5">
            <a:extLst>
              <a:ext uri="{FF2B5EF4-FFF2-40B4-BE49-F238E27FC236}">
                <a16:creationId xmlns:a16="http://schemas.microsoft.com/office/drawing/2014/main" id="{7C55643C-EF88-0F44-886C-CF6B1116C3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118860-B208-1E4A-B4F6-0AD01BFB18D6}"/>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8600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AC858-5C29-E442-A172-6AD1FC61E0C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C8B455-AB27-E94D-872E-F1C1DC0955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097915E-1569-6B44-A2DE-1FA30D84276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AF7C116-2FE7-7647-959E-5C5787E7E3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45E2B0-8CF2-A749-BDCD-840A036697B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8B70558-A023-A247-94CD-2868E8E6AEDA}"/>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8" name="Footer Placeholder 7">
            <a:extLst>
              <a:ext uri="{FF2B5EF4-FFF2-40B4-BE49-F238E27FC236}">
                <a16:creationId xmlns:a16="http://schemas.microsoft.com/office/drawing/2014/main" id="{1AACE74A-5EBB-364F-8B71-BBA7C74CF3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B14680-4437-0644-8FFC-10BF0DB44EEF}"/>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4261222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FB31-0C5D-5548-B5CC-4DA16875424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0670F71-F213-AE46-98EB-3508F9BA988A}"/>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4" name="Footer Placeholder 3">
            <a:extLst>
              <a:ext uri="{FF2B5EF4-FFF2-40B4-BE49-F238E27FC236}">
                <a16:creationId xmlns:a16="http://schemas.microsoft.com/office/drawing/2014/main" id="{388F9DD2-151C-EC46-B55C-CB028FD28D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4FA3A5-5126-4D43-9613-B9D24663B805}"/>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1058156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B23F40-C2A8-E440-8C49-35E36FD1DB8C}"/>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3" name="Footer Placeholder 2">
            <a:extLst>
              <a:ext uri="{FF2B5EF4-FFF2-40B4-BE49-F238E27FC236}">
                <a16:creationId xmlns:a16="http://schemas.microsoft.com/office/drawing/2014/main" id="{56439BBF-4534-314D-AC50-7ED218B160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3AF3E5-4931-B940-8180-CA6AF4B30626}"/>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3167393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F447F-44B7-5946-B9F5-8034834726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5D7685F-A05A-2242-928D-7C02E77135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D159053-EF2F-0D4A-88F5-BEC7BC1831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536C32-BB01-DB40-8713-EBD58B6C9DF8}"/>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6" name="Footer Placeholder 5">
            <a:extLst>
              <a:ext uri="{FF2B5EF4-FFF2-40B4-BE49-F238E27FC236}">
                <a16:creationId xmlns:a16="http://schemas.microsoft.com/office/drawing/2014/main" id="{59809D74-C4DE-F942-A342-35D423AEB0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2D705-0BDB-9148-8AAA-DD4DD1DEB740}"/>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664264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E775F-4160-DA41-B63E-57FEA1B5D4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6B4690B-A046-D448-BC85-BDAFE8C36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43B869-751E-A34D-8234-0E10D9F687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18857F5-B6B3-DC4B-8C0F-18C6D73F97F4}"/>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6" name="Footer Placeholder 5">
            <a:extLst>
              <a:ext uri="{FF2B5EF4-FFF2-40B4-BE49-F238E27FC236}">
                <a16:creationId xmlns:a16="http://schemas.microsoft.com/office/drawing/2014/main" id="{D473E46B-2536-8749-BADA-D6F3E810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3284-E13A-B647-A0C4-D8939C288474}"/>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1719891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1D3B-7FA9-0549-B1C5-D0416197814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6AD064D-E3E3-144F-80D4-4E6E36E762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06A674-1E7D-2E4D-BB9C-AF76336FFBB8}"/>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3A9F252B-89CC-AD42-AB25-71922C1593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8BE64-583B-BC4D-9BFF-FF7534CE87A8}"/>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260080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7162AE-8389-E64A-B272-9402F3104F6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58A437F-5640-E04D-818A-53341D9F0C3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15E842E-BA9E-1B43-9487-BDE7F1ED2D74}"/>
              </a:ext>
            </a:extLst>
          </p:cNvPr>
          <p:cNvSpPr>
            <a:spLocks noGrp="1"/>
          </p:cNvSpPr>
          <p:nvPr>
            <p:ph type="dt" sz="half" idx="10"/>
          </p:nvPr>
        </p:nvSpPr>
        <p:spPr/>
        <p:txBody>
          <a:body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36D8AC36-F378-D04E-A772-713EBD5F72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5731E7-954B-6B47-8CA5-14FEC2C5856C}"/>
              </a:ext>
            </a:extLst>
          </p:cNvPr>
          <p:cNvSpPr>
            <a:spLocks noGrp="1"/>
          </p:cNvSpPr>
          <p:nvPr>
            <p:ph type="sldNum" sz="quarter" idx="12"/>
          </p:nvPr>
        </p:nvSpPr>
        <p:spPr/>
        <p:txBody>
          <a:bodyPr/>
          <a:lstStyle/>
          <a:p>
            <a:fld id="{94FB462D-317A-0841-B193-339934C89243}" type="slidenum">
              <a:rPr lang="en-US" smtClean="0"/>
              <a:t>‹#›</a:t>
            </a:fld>
            <a:endParaRPr lang="en-US"/>
          </a:p>
        </p:txBody>
      </p:sp>
    </p:spTree>
    <p:extLst>
      <p:ext uri="{BB962C8B-B14F-4D97-AF65-F5344CB8AC3E}">
        <p14:creationId xmlns:p14="http://schemas.microsoft.com/office/powerpoint/2010/main" val="65998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3C98D0-EAC0-CF4C-8A42-2063965C16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646C67-97F1-F34A-B8EB-D82B226EB6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6462BA-8520-9840-921A-A4A4FD15B6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60B57-E4C3-834A-BF0C-E376805FEAE5}" type="datetimeFigureOut">
              <a:rPr lang="en-US" smtClean="0"/>
              <a:t>11/23/21</a:t>
            </a:fld>
            <a:endParaRPr lang="en-US"/>
          </a:p>
        </p:txBody>
      </p:sp>
      <p:sp>
        <p:nvSpPr>
          <p:cNvPr id="5" name="Footer Placeholder 4">
            <a:extLst>
              <a:ext uri="{FF2B5EF4-FFF2-40B4-BE49-F238E27FC236}">
                <a16:creationId xmlns:a16="http://schemas.microsoft.com/office/drawing/2014/main" id="{1035AB65-BFB0-944A-AE6C-1C82B65D62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19834F-9F82-354B-9713-7C107D58AE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B462D-317A-0841-B193-339934C89243}" type="slidenum">
              <a:rPr lang="en-US" smtClean="0"/>
              <a:t>‹#›</a:t>
            </a:fld>
            <a:endParaRPr lang="en-US"/>
          </a:p>
        </p:txBody>
      </p:sp>
    </p:spTree>
    <p:extLst>
      <p:ext uri="{BB962C8B-B14F-4D97-AF65-F5344CB8AC3E}">
        <p14:creationId xmlns:p14="http://schemas.microsoft.com/office/powerpoint/2010/main" val="1402733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8CFD0E-09F2-F14D-BF36-ADC94682F896}"/>
              </a:ext>
            </a:extLst>
          </p:cNvPr>
          <p:cNvSpPr/>
          <p:nvPr/>
        </p:nvSpPr>
        <p:spPr>
          <a:xfrm>
            <a:off x="0" y="0"/>
            <a:ext cx="12192000" cy="6858000"/>
          </a:xfrm>
          <a:prstGeom prst="rect">
            <a:avLst/>
          </a:prstGeom>
          <a:solidFill>
            <a:srgbClr val="753C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Shape&#10;&#10;Description automatically generated with low confidence">
            <a:extLst>
              <a:ext uri="{FF2B5EF4-FFF2-40B4-BE49-F238E27FC236}">
                <a16:creationId xmlns:a16="http://schemas.microsoft.com/office/drawing/2014/main" id="{1452C7D6-AF2A-7A42-81B4-A85C393F132C}"/>
              </a:ext>
            </a:extLst>
          </p:cNvPr>
          <p:cNvPicPr>
            <a:picLocks noChangeAspect="1"/>
          </p:cNvPicPr>
          <p:nvPr/>
        </p:nvPicPr>
        <p:blipFill>
          <a:blip r:embed="rId2"/>
          <a:stretch>
            <a:fillRect/>
          </a:stretch>
        </p:blipFill>
        <p:spPr>
          <a:xfrm>
            <a:off x="3952932" y="4839025"/>
            <a:ext cx="4246405" cy="2272568"/>
          </a:xfrm>
          <a:prstGeom prst="rect">
            <a:avLst/>
          </a:prstGeom>
        </p:spPr>
      </p:pic>
      <p:pic>
        <p:nvPicPr>
          <p:cNvPr id="12" name="Picture 11" descr="A picture containing text, vector graphics, clipart&#10;&#10;Description automatically generated">
            <a:extLst>
              <a:ext uri="{FF2B5EF4-FFF2-40B4-BE49-F238E27FC236}">
                <a16:creationId xmlns:a16="http://schemas.microsoft.com/office/drawing/2014/main" id="{1AD22FE0-DEFA-594B-8C2D-D919BC88A069}"/>
              </a:ext>
            </a:extLst>
          </p:cNvPr>
          <p:cNvPicPr>
            <a:picLocks noChangeAspect="1"/>
          </p:cNvPicPr>
          <p:nvPr/>
        </p:nvPicPr>
        <p:blipFill>
          <a:blip r:embed="rId3"/>
          <a:stretch>
            <a:fillRect/>
          </a:stretch>
        </p:blipFill>
        <p:spPr>
          <a:xfrm>
            <a:off x="6148470" y="62271"/>
            <a:ext cx="8242943" cy="4799539"/>
          </a:xfrm>
          <a:prstGeom prst="rect">
            <a:avLst/>
          </a:prstGeom>
        </p:spPr>
      </p:pic>
      <p:pic>
        <p:nvPicPr>
          <p:cNvPr id="14" name="Picture 13" descr="Logo&#10;&#10;Description automatically generated">
            <a:extLst>
              <a:ext uri="{FF2B5EF4-FFF2-40B4-BE49-F238E27FC236}">
                <a16:creationId xmlns:a16="http://schemas.microsoft.com/office/drawing/2014/main" id="{7E79E049-3DC1-9D47-A30B-873E9B447381}"/>
              </a:ext>
            </a:extLst>
          </p:cNvPr>
          <p:cNvPicPr>
            <a:picLocks noChangeAspect="1"/>
          </p:cNvPicPr>
          <p:nvPr/>
        </p:nvPicPr>
        <p:blipFill>
          <a:blip r:embed="rId4"/>
          <a:stretch>
            <a:fillRect/>
          </a:stretch>
        </p:blipFill>
        <p:spPr>
          <a:xfrm>
            <a:off x="343665" y="439006"/>
            <a:ext cx="5461140" cy="2385935"/>
          </a:xfrm>
          <a:prstGeom prst="rect">
            <a:avLst/>
          </a:prstGeom>
        </p:spPr>
      </p:pic>
      <p:pic>
        <p:nvPicPr>
          <p:cNvPr id="16" name="Picture 15" descr="Icon&#10;&#10;Description automatically generated">
            <a:extLst>
              <a:ext uri="{FF2B5EF4-FFF2-40B4-BE49-F238E27FC236}">
                <a16:creationId xmlns:a16="http://schemas.microsoft.com/office/drawing/2014/main" id="{203E2E83-0F5D-794C-B82C-1934206DFBFE}"/>
              </a:ext>
            </a:extLst>
          </p:cNvPr>
          <p:cNvPicPr>
            <a:picLocks noChangeAspect="1"/>
          </p:cNvPicPr>
          <p:nvPr/>
        </p:nvPicPr>
        <p:blipFill>
          <a:blip r:embed="rId5"/>
          <a:stretch>
            <a:fillRect/>
          </a:stretch>
        </p:blipFill>
        <p:spPr>
          <a:xfrm rot="1105955">
            <a:off x="3017361" y="2763667"/>
            <a:ext cx="2702929" cy="2483179"/>
          </a:xfrm>
          <a:prstGeom prst="rect">
            <a:avLst/>
          </a:prstGeom>
        </p:spPr>
      </p:pic>
      <p:pic>
        <p:nvPicPr>
          <p:cNvPr id="18" name="Picture 17" descr="Shape, circle&#10;&#10;Description automatically generated">
            <a:extLst>
              <a:ext uri="{FF2B5EF4-FFF2-40B4-BE49-F238E27FC236}">
                <a16:creationId xmlns:a16="http://schemas.microsoft.com/office/drawing/2014/main" id="{5719C33D-C283-4046-959F-50985271E70E}"/>
              </a:ext>
            </a:extLst>
          </p:cNvPr>
          <p:cNvPicPr>
            <a:picLocks noChangeAspect="1"/>
          </p:cNvPicPr>
          <p:nvPr/>
        </p:nvPicPr>
        <p:blipFill>
          <a:blip r:embed="rId6"/>
          <a:stretch>
            <a:fillRect/>
          </a:stretch>
        </p:blipFill>
        <p:spPr>
          <a:xfrm rot="20859589">
            <a:off x="-5339337" y="693135"/>
            <a:ext cx="8440098" cy="5268667"/>
          </a:xfrm>
          <a:prstGeom prst="rect">
            <a:avLst/>
          </a:prstGeom>
        </p:spPr>
      </p:pic>
      <p:sp>
        <p:nvSpPr>
          <p:cNvPr id="19" name="TextBox 18">
            <a:extLst>
              <a:ext uri="{FF2B5EF4-FFF2-40B4-BE49-F238E27FC236}">
                <a16:creationId xmlns:a16="http://schemas.microsoft.com/office/drawing/2014/main" id="{1EDFBF63-9BE7-2C49-948D-461698FDD02A}"/>
              </a:ext>
            </a:extLst>
          </p:cNvPr>
          <p:cNvSpPr txBox="1"/>
          <p:nvPr/>
        </p:nvSpPr>
        <p:spPr>
          <a:xfrm>
            <a:off x="4435266" y="5421639"/>
            <a:ext cx="3321464" cy="800219"/>
          </a:xfrm>
          <a:prstGeom prst="rect">
            <a:avLst/>
          </a:prstGeom>
          <a:noFill/>
        </p:spPr>
        <p:txBody>
          <a:bodyPr wrap="square" rtlCol="0">
            <a:spAutoFit/>
          </a:bodyPr>
          <a:lstStyle/>
          <a:p>
            <a:pPr algn="ctr"/>
            <a:r>
              <a:rPr lang="en-GB" sz="1400" i="1" dirty="0">
                <a:solidFill>
                  <a:srgbClr val="753CBE"/>
                </a:solidFill>
                <a:latin typeface="Courier" panose="02000609020000020004" pitchFamily="49" charset="77"/>
                <a:ea typeface="Menlo" panose="020B0609030804020204" pitchFamily="49" charset="0"/>
                <a:cs typeface="Menlo" panose="020B0609030804020204" pitchFamily="49" charset="0"/>
              </a:rPr>
              <a:t>A guide to experimental art practice for young people </a:t>
            </a:r>
          </a:p>
          <a:p>
            <a:endParaRPr lang="en-US" dirty="0"/>
          </a:p>
        </p:txBody>
      </p:sp>
      <p:pic>
        <p:nvPicPr>
          <p:cNvPr id="3" name="Picture 2">
            <a:extLst>
              <a:ext uri="{FF2B5EF4-FFF2-40B4-BE49-F238E27FC236}">
                <a16:creationId xmlns:a16="http://schemas.microsoft.com/office/drawing/2014/main" id="{0845CD52-31E7-194C-A496-9757A45D907B}"/>
              </a:ext>
            </a:extLst>
          </p:cNvPr>
          <p:cNvPicPr>
            <a:picLocks noChangeAspect="1"/>
          </p:cNvPicPr>
          <p:nvPr/>
        </p:nvPicPr>
        <p:blipFill>
          <a:blip r:embed="rId7"/>
          <a:stretch>
            <a:fillRect/>
          </a:stretch>
        </p:blipFill>
        <p:spPr>
          <a:xfrm>
            <a:off x="4519947" y="6180041"/>
            <a:ext cx="3152105" cy="219377"/>
          </a:xfrm>
          <a:prstGeom prst="rect">
            <a:avLst/>
          </a:prstGeom>
        </p:spPr>
      </p:pic>
    </p:spTree>
    <p:extLst>
      <p:ext uri="{BB962C8B-B14F-4D97-AF65-F5344CB8AC3E}">
        <p14:creationId xmlns:p14="http://schemas.microsoft.com/office/powerpoint/2010/main" val="346207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Shape&#10;&#10;Description automatically generated">
            <a:extLst>
              <a:ext uri="{FF2B5EF4-FFF2-40B4-BE49-F238E27FC236}">
                <a16:creationId xmlns:a16="http://schemas.microsoft.com/office/drawing/2014/main" id="{2B0729EE-84C6-9941-AA17-30AF65E16B40}"/>
              </a:ext>
            </a:extLst>
          </p:cNvPr>
          <p:cNvPicPr>
            <a:picLocks noChangeAspect="1"/>
          </p:cNvPicPr>
          <p:nvPr/>
        </p:nvPicPr>
        <p:blipFill>
          <a:blip r:embed="rId2"/>
          <a:stretch>
            <a:fillRect/>
          </a:stretch>
        </p:blipFill>
        <p:spPr>
          <a:xfrm>
            <a:off x="6096000" y="1246526"/>
            <a:ext cx="3833247" cy="7378281"/>
          </a:xfrm>
          <a:prstGeom prst="rect">
            <a:avLst/>
          </a:prstGeom>
        </p:spPr>
      </p:pic>
      <p:pic>
        <p:nvPicPr>
          <p:cNvPr id="11" name="Picture 10" descr="Shape&#10;&#10;Description automatically generated">
            <a:extLst>
              <a:ext uri="{FF2B5EF4-FFF2-40B4-BE49-F238E27FC236}">
                <a16:creationId xmlns:a16="http://schemas.microsoft.com/office/drawing/2014/main" id="{9F42D23E-A29B-F040-914C-03DF2BE82FC5}"/>
              </a:ext>
            </a:extLst>
          </p:cNvPr>
          <p:cNvPicPr>
            <a:picLocks noChangeAspect="1"/>
          </p:cNvPicPr>
          <p:nvPr/>
        </p:nvPicPr>
        <p:blipFill>
          <a:blip r:embed="rId2"/>
          <a:stretch>
            <a:fillRect/>
          </a:stretch>
        </p:blipFill>
        <p:spPr>
          <a:xfrm>
            <a:off x="2262753" y="1262024"/>
            <a:ext cx="3833247" cy="7378281"/>
          </a:xfrm>
          <a:prstGeom prst="rect">
            <a:avLst/>
          </a:prstGeom>
        </p:spPr>
      </p:pic>
      <p:sp>
        <p:nvSpPr>
          <p:cNvPr id="19" name="TextBox 18">
            <a:extLst>
              <a:ext uri="{FF2B5EF4-FFF2-40B4-BE49-F238E27FC236}">
                <a16:creationId xmlns:a16="http://schemas.microsoft.com/office/drawing/2014/main" id="{1EDFBF63-9BE7-2C49-948D-461698FDD02A}"/>
              </a:ext>
            </a:extLst>
          </p:cNvPr>
          <p:cNvSpPr txBox="1"/>
          <p:nvPr/>
        </p:nvSpPr>
        <p:spPr>
          <a:xfrm>
            <a:off x="2507331" y="2367787"/>
            <a:ext cx="3577630" cy="4339650"/>
          </a:xfrm>
          <a:prstGeom prst="rect">
            <a:avLst/>
          </a:prstGeom>
          <a:noFill/>
        </p:spPr>
        <p:txBody>
          <a:bodyPr wrap="square" rtlCol="0">
            <a:spAutoFit/>
          </a:bodyPr>
          <a:lstStyle/>
          <a:p>
            <a: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t>You will find five lots of activities which will make you think about and make art in different ways. You can do these on your own, but we really encourage you to try things out with other people, friends, classmates, teachers and family. Working together can be fun and you can often make and discover things that you could never have done on your own.</a:t>
            </a:r>
          </a:p>
          <a:p>
            <a:b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br>
            <a:endParaRPr lang="en-GB" sz="1200" dirty="0">
              <a:solidFill>
                <a:schemeClr val="bg1"/>
              </a:solidFill>
              <a:latin typeface="Courier" panose="02000609020000020004" pitchFamily="49" charset="77"/>
              <a:ea typeface="Menlo" panose="020B0609030804020204" pitchFamily="49" charset="0"/>
              <a:cs typeface="Menlo" panose="020B0609030804020204" pitchFamily="49" charset="0"/>
            </a:endParaRPr>
          </a:p>
          <a:p>
            <a: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t>You can do the activities in any order you choose. You might want to do some of them more than once to see how different your responses can be. The important thing to remember is that this is about you trying out new things and making art in new ways.</a:t>
            </a:r>
          </a:p>
          <a:p>
            <a:b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br>
            <a:endParaRPr lang="en-GB" sz="1200" dirty="0">
              <a:solidFill>
                <a:schemeClr val="bg1"/>
              </a:solidFill>
              <a:latin typeface="Courier" panose="02000609020000020004" pitchFamily="49" charset="77"/>
              <a:ea typeface="Menlo" panose="020B0609030804020204" pitchFamily="49" charset="0"/>
              <a:cs typeface="Menlo" panose="020B0609030804020204" pitchFamily="49" charset="0"/>
            </a:endParaRPr>
          </a:p>
        </p:txBody>
      </p:sp>
      <p:sp>
        <p:nvSpPr>
          <p:cNvPr id="6" name="TextBox 5">
            <a:extLst>
              <a:ext uri="{FF2B5EF4-FFF2-40B4-BE49-F238E27FC236}">
                <a16:creationId xmlns:a16="http://schemas.microsoft.com/office/drawing/2014/main" id="{3E5C0028-8F2B-3F41-9044-7D10BF073774}"/>
              </a:ext>
            </a:extLst>
          </p:cNvPr>
          <p:cNvSpPr txBox="1"/>
          <p:nvPr/>
        </p:nvSpPr>
        <p:spPr>
          <a:xfrm>
            <a:off x="6263088" y="2367787"/>
            <a:ext cx="3251086" cy="2492990"/>
          </a:xfrm>
          <a:prstGeom prst="rect">
            <a:avLst/>
          </a:prstGeom>
          <a:noFill/>
        </p:spPr>
        <p:txBody>
          <a:bodyPr wrap="square" rtlCol="0">
            <a:spAutoFit/>
          </a:bodyPr>
          <a:lstStyle/>
          <a:p>
            <a: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t>The idea is not to produce finished works of art. It’s about the process and what it means to you, how it makes you </a:t>
            </a:r>
            <a:r>
              <a:rPr lang="en-GB" sz="1200" dirty="0" err="1">
                <a:solidFill>
                  <a:schemeClr val="bg1"/>
                </a:solidFill>
                <a:latin typeface="Courier" panose="02000609020000020004" pitchFamily="49" charset="77"/>
                <a:ea typeface="Menlo" panose="020B0609030804020204" pitchFamily="49" charset="0"/>
                <a:cs typeface="Menlo" panose="020B0609030804020204" pitchFamily="49" charset="0"/>
              </a:rPr>
              <a:t>feel,and</a:t>
            </a:r>
            <a: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t> what ideas it makes you think of. Take your time with these things and enjoy it. </a:t>
            </a:r>
          </a:p>
          <a:p>
            <a:b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br>
            <a:endParaRPr lang="en-GB" sz="1200" dirty="0">
              <a:solidFill>
                <a:schemeClr val="bg1"/>
              </a:solidFill>
              <a:latin typeface="Courier" panose="02000609020000020004" pitchFamily="49" charset="77"/>
              <a:ea typeface="Menlo" panose="020B0609030804020204" pitchFamily="49" charset="0"/>
              <a:cs typeface="Menlo" panose="020B0609030804020204" pitchFamily="49" charset="0"/>
            </a:endParaRPr>
          </a:p>
          <a:p>
            <a:r>
              <a:rPr lang="en-GB" sz="1200" dirty="0">
                <a:solidFill>
                  <a:schemeClr val="bg1"/>
                </a:solidFill>
                <a:latin typeface="Courier" panose="02000609020000020004" pitchFamily="49" charset="77"/>
                <a:ea typeface="Menlo" panose="020B0609030804020204" pitchFamily="49" charset="0"/>
                <a:cs typeface="Menlo" panose="020B0609030804020204" pitchFamily="49" charset="0"/>
              </a:rPr>
              <a:t>Sometimes it is when you are not thinking too hard that the most interesting things happen. </a:t>
            </a:r>
          </a:p>
          <a:p>
            <a:endParaRPr lang="en-US" sz="1200" dirty="0">
              <a:solidFill>
                <a:schemeClr val="bg1"/>
              </a:solidFill>
            </a:endParaRPr>
          </a:p>
        </p:txBody>
      </p:sp>
      <p:pic>
        <p:nvPicPr>
          <p:cNvPr id="9" name="Picture 8" descr="Shape&#10;&#10;Description automatically generated">
            <a:extLst>
              <a:ext uri="{FF2B5EF4-FFF2-40B4-BE49-F238E27FC236}">
                <a16:creationId xmlns:a16="http://schemas.microsoft.com/office/drawing/2014/main" id="{61FDF23D-064B-E048-9A9F-8AB28C94064D}"/>
              </a:ext>
            </a:extLst>
          </p:cNvPr>
          <p:cNvPicPr>
            <a:picLocks noChangeAspect="1"/>
          </p:cNvPicPr>
          <p:nvPr/>
        </p:nvPicPr>
        <p:blipFill>
          <a:blip r:embed="rId3"/>
          <a:stretch>
            <a:fillRect/>
          </a:stretch>
        </p:blipFill>
        <p:spPr>
          <a:xfrm>
            <a:off x="-4443892" y="611261"/>
            <a:ext cx="7456251" cy="6858000"/>
          </a:xfrm>
          <a:prstGeom prst="rect">
            <a:avLst/>
          </a:prstGeom>
        </p:spPr>
      </p:pic>
    </p:spTree>
    <p:extLst>
      <p:ext uri="{BB962C8B-B14F-4D97-AF65-F5344CB8AC3E}">
        <p14:creationId xmlns:p14="http://schemas.microsoft.com/office/powerpoint/2010/main" val="2555567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8CFD0E-09F2-F14D-BF36-ADC94682F896}"/>
              </a:ext>
            </a:extLst>
          </p:cNvPr>
          <p:cNvSpPr/>
          <p:nvPr/>
        </p:nvSpPr>
        <p:spPr>
          <a:xfrm>
            <a:off x="0" y="0"/>
            <a:ext cx="12192000" cy="6858000"/>
          </a:xfrm>
          <a:prstGeom prst="rect">
            <a:avLst/>
          </a:prstGeom>
          <a:solidFill>
            <a:srgbClr val="753C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50F3CC0B-CCDD-0446-93FC-27673CBDDA94}"/>
              </a:ext>
            </a:extLst>
          </p:cNvPr>
          <p:cNvSpPr/>
          <p:nvPr/>
        </p:nvSpPr>
        <p:spPr>
          <a:xfrm rot="5400000">
            <a:off x="1483530" y="2168831"/>
            <a:ext cx="3195360" cy="5885031"/>
          </a:xfrm>
          <a:prstGeom prst="rect">
            <a:avLst/>
          </a:prstGeom>
          <a:blipFill dpi="0" rotWithShape="1">
            <a:blip r:embed="rId2"/>
            <a:srcRect/>
            <a:tile tx="12700" ty="-19685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AF51A5FD-68AC-0D40-9311-39C82EE7CA0B}"/>
              </a:ext>
            </a:extLst>
          </p:cNvPr>
          <p:cNvSpPr/>
          <p:nvPr/>
        </p:nvSpPr>
        <p:spPr>
          <a:xfrm rot="5400000">
            <a:off x="1483534" y="-1195862"/>
            <a:ext cx="3195358" cy="5885029"/>
          </a:xfrm>
          <a:prstGeom prst="rect">
            <a:avLst/>
          </a:prstGeom>
          <a:blipFill dpi="0" rotWithShape="1">
            <a:blip r:embed="rId3"/>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50FF38CD-4905-6D4C-AB8A-54BD1052D6DE}"/>
              </a:ext>
            </a:extLst>
          </p:cNvPr>
          <p:cNvSpPr/>
          <p:nvPr/>
        </p:nvSpPr>
        <p:spPr>
          <a:xfrm>
            <a:off x="6168273" y="3513668"/>
            <a:ext cx="5885027" cy="3195358"/>
          </a:xfrm>
          <a:prstGeom prst="rect">
            <a:avLst/>
          </a:prstGeom>
          <a:blipFill dpi="0" rotWithShape="1">
            <a:blip r:embed="rId4"/>
            <a:srcRect/>
            <a:tile tx="12700" ty="-196850" sx="39000" sy="3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2490CF18-8F28-A241-B5EF-FE14FF5999BB}"/>
              </a:ext>
            </a:extLst>
          </p:cNvPr>
          <p:cNvSpPr>
            <a:spLocks noChangeAspect="1"/>
          </p:cNvSpPr>
          <p:nvPr/>
        </p:nvSpPr>
        <p:spPr>
          <a:xfrm>
            <a:off x="6168273" y="148974"/>
            <a:ext cx="5885027" cy="3195358"/>
          </a:xfrm>
          <a:prstGeom prst="rect">
            <a:avLst/>
          </a:prstGeom>
          <a:blipFill dpi="0" rotWithShape="1">
            <a:blip r:embed="rId5"/>
            <a:srcRect/>
            <a:tile tx="12700" ty="-393700" sx="16000" sy="16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Shape, circle&#10;&#10;Description automatically generated">
            <a:extLst>
              <a:ext uri="{FF2B5EF4-FFF2-40B4-BE49-F238E27FC236}">
                <a16:creationId xmlns:a16="http://schemas.microsoft.com/office/drawing/2014/main" id="{A30592EA-F89F-7D48-918A-A065FBF61DF9}"/>
              </a:ext>
            </a:extLst>
          </p:cNvPr>
          <p:cNvPicPr>
            <a:picLocks noChangeAspect="1"/>
          </p:cNvPicPr>
          <p:nvPr/>
        </p:nvPicPr>
        <p:blipFill>
          <a:blip r:embed="rId6"/>
          <a:stretch>
            <a:fillRect/>
          </a:stretch>
        </p:blipFill>
        <p:spPr>
          <a:xfrm>
            <a:off x="-7105724" y="-1494610"/>
            <a:ext cx="9299363" cy="5518749"/>
          </a:xfrm>
          <a:prstGeom prst="rect">
            <a:avLst/>
          </a:prstGeom>
        </p:spPr>
      </p:pic>
    </p:spTree>
    <p:extLst>
      <p:ext uri="{BB962C8B-B14F-4D97-AF65-F5344CB8AC3E}">
        <p14:creationId xmlns:p14="http://schemas.microsoft.com/office/powerpoint/2010/main" val="2347676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Shape&#10;&#10;Description automatically generated">
            <a:extLst>
              <a:ext uri="{FF2B5EF4-FFF2-40B4-BE49-F238E27FC236}">
                <a16:creationId xmlns:a16="http://schemas.microsoft.com/office/drawing/2014/main" id="{2B0729EE-84C6-9941-AA17-30AF65E16B40}"/>
              </a:ext>
            </a:extLst>
          </p:cNvPr>
          <p:cNvPicPr>
            <a:picLocks noChangeAspect="1"/>
          </p:cNvPicPr>
          <p:nvPr/>
        </p:nvPicPr>
        <p:blipFill>
          <a:blip r:embed="rId2"/>
          <a:stretch>
            <a:fillRect/>
          </a:stretch>
        </p:blipFill>
        <p:spPr>
          <a:xfrm rot="10800000">
            <a:off x="6096000" y="-5867195"/>
            <a:ext cx="3833247" cy="7378281"/>
          </a:xfrm>
          <a:prstGeom prst="rect">
            <a:avLst/>
          </a:prstGeom>
        </p:spPr>
      </p:pic>
      <p:pic>
        <p:nvPicPr>
          <p:cNvPr id="11" name="Picture 10" descr="Shape&#10;&#10;Description automatically generated">
            <a:extLst>
              <a:ext uri="{FF2B5EF4-FFF2-40B4-BE49-F238E27FC236}">
                <a16:creationId xmlns:a16="http://schemas.microsoft.com/office/drawing/2014/main" id="{9F42D23E-A29B-F040-914C-03DF2BE82FC5}"/>
              </a:ext>
            </a:extLst>
          </p:cNvPr>
          <p:cNvPicPr>
            <a:picLocks noChangeAspect="1"/>
          </p:cNvPicPr>
          <p:nvPr/>
        </p:nvPicPr>
        <p:blipFill>
          <a:blip r:embed="rId2"/>
          <a:stretch>
            <a:fillRect/>
          </a:stretch>
        </p:blipFill>
        <p:spPr>
          <a:xfrm rot="10800000">
            <a:off x="2262753" y="-5867195"/>
            <a:ext cx="3833247" cy="7378281"/>
          </a:xfrm>
          <a:prstGeom prst="rect">
            <a:avLst/>
          </a:prstGeom>
        </p:spPr>
      </p:pic>
      <p:pic>
        <p:nvPicPr>
          <p:cNvPr id="9" name="Picture 8" descr="Shape&#10;&#10;Description automatically generated">
            <a:extLst>
              <a:ext uri="{FF2B5EF4-FFF2-40B4-BE49-F238E27FC236}">
                <a16:creationId xmlns:a16="http://schemas.microsoft.com/office/drawing/2014/main" id="{61FDF23D-064B-E048-9A9F-8AB28C94064D}"/>
              </a:ext>
            </a:extLst>
          </p:cNvPr>
          <p:cNvPicPr>
            <a:picLocks noChangeAspect="1"/>
          </p:cNvPicPr>
          <p:nvPr/>
        </p:nvPicPr>
        <p:blipFill>
          <a:blip r:embed="rId3"/>
          <a:stretch>
            <a:fillRect/>
          </a:stretch>
        </p:blipFill>
        <p:spPr>
          <a:xfrm rot="21293370">
            <a:off x="-3821430" y="566671"/>
            <a:ext cx="6755961" cy="6213898"/>
          </a:xfrm>
          <a:prstGeom prst="rect">
            <a:avLst/>
          </a:prstGeom>
        </p:spPr>
      </p:pic>
      <p:sp>
        <p:nvSpPr>
          <p:cNvPr id="2" name="TextBox 1">
            <a:extLst>
              <a:ext uri="{FF2B5EF4-FFF2-40B4-BE49-F238E27FC236}">
                <a16:creationId xmlns:a16="http://schemas.microsoft.com/office/drawing/2014/main" id="{BD921730-E8D3-CB4F-B4D6-7EA952330DE2}"/>
              </a:ext>
            </a:extLst>
          </p:cNvPr>
          <p:cNvSpPr txBox="1"/>
          <p:nvPr/>
        </p:nvSpPr>
        <p:spPr>
          <a:xfrm>
            <a:off x="2619213" y="278122"/>
            <a:ext cx="6953572" cy="646331"/>
          </a:xfrm>
          <a:prstGeom prst="rect">
            <a:avLst/>
          </a:prstGeom>
          <a:noFill/>
        </p:spPr>
        <p:txBody>
          <a:bodyPr wrap="square" rtlCol="0">
            <a:spAutoFit/>
          </a:bodyPr>
          <a:lstStyle/>
          <a:p>
            <a:pPr algn="ctr"/>
            <a:r>
              <a:rPr lang="en-US" sz="3600" dirty="0">
                <a:solidFill>
                  <a:schemeClr val="bg1"/>
                </a:solidFill>
                <a:latin typeface="Courier" panose="02000609020000020004" pitchFamily="49" charset="77"/>
              </a:rPr>
              <a:t>SAMPLE TITLE</a:t>
            </a:r>
          </a:p>
        </p:txBody>
      </p:sp>
      <p:sp>
        <p:nvSpPr>
          <p:cNvPr id="8" name="TextBox 7">
            <a:extLst>
              <a:ext uri="{FF2B5EF4-FFF2-40B4-BE49-F238E27FC236}">
                <a16:creationId xmlns:a16="http://schemas.microsoft.com/office/drawing/2014/main" id="{D23E6C16-C68F-A74E-B7B0-7115F8A03A38}"/>
              </a:ext>
            </a:extLst>
          </p:cNvPr>
          <p:cNvSpPr txBox="1"/>
          <p:nvPr/>
        </p:nvSpPr>
        <p:spPr>
          <a:xfrm>
            <a:off x="2619214" y="2000325"/>
            <a:ext cx="6953572" cy="523220"/>
          </a:xfrm>
          <a:prstGeom prst="rect">
            <a:avLst/>
          </a:prstGeom>
          <a:noFill/>
        </p:spPr>
        <p:txBody>
          <a:bodyPr wrap="square" rtlCol="0">
            <a:spAutoFit/>
          </a:bodyPr>
          <a:lstStyle/>
          <a:p>
            <a:pPr algn="ctr"/>
            <a:r>
              <a:rPr lang="en-US" sz="2800" dirty="0">
                <a:solidFill>
                  <a:srgbClr val="753CBE"/>
                </a:solidFill>
                <a:latin typeface="Courier" panose="02000609020000020004" pitchFamily="49" charset="77"/>
              </a:rPr>
              <a:t>SAMPLE SUBHEADING</a:t>
            </a:r>
          </a:p>
        </p:txBody>
      </p:sp>
      <p:sp>
        <p:nvSpPr>
          <p:cNvPr id="10" name="TextBox 9">
            <a:extLst>
              <a:ext uri="{FF2B5EF4-FFF2-40B4-BE49-F238E27FC236}">
                <a16:creationId xmlns:a16="http://schemas.microsoft.com/office/drawing/2014/main" id="{8EB62F01-F4E1-A941-8A57-E67EFE71E3CB}"/>
              </a:ext>
            </a:extLst>
          </p:cNvPr>
          <p:cNvSpPr txBox="1"/>
          <p:nvPr/>
        </p:nvSpPr>
        <p:spPr>
          <a:xfrm>
            <a:off x="1252031" y="2871061"/>
            <a:ext cx="4373854" cy="2677656"/>
          </a:xfrm>
          <a:prstGeom prst="rect">
            <a:avLst/>
          </a:prstGeom>
          <a:noFill/>
        </p:spPr>
        <p:txBody>
          <a:bodyPr wrap="square" rtlCol="0">
            <a:spAutoFit/>
          </a:bodyPr>
          <a:lstStyle/>
          <a:p>
            <a:r>
              <a:rPr lang="en-GB" sz="1400" dirty="0">
                <a:solidFill>
                  <a:srgbClr val="753CBE"/>
                </a:solidFill>
                <a:latin typeface="Courier" panose="02000609020000020004" pitchFamily="49" charset="77"/>
              </a:rPr>
              <a:t>You will find five lots of activities which will make you think about and make art in different ways. You can do these on your own, but we really encourage you to try things out with other people, friends, classmates, teachers and family. Working together can be fun and you can often make and discover things that you could never have done on your own.</a:t>
            </a:r>
          </a:p>
          <a:p>
            <a:br>
              <a:rPr lang="en-GB" sz="1400" dirty="0">
                <a:solidFill>
                  <a:srgbClr val="753CBE"/>
                </a:solidFill>
                <a:latin typeface="Courier" panose="02000609020000020004" pitchFamily="49" charset="77"/>
              </a:rPr>
            </a:br>
            <a:endParaRPr lang="en-GB" sz="1400" dirty="0">
              <a:solidFill>
                <a:srgbClr val="753CBE"/>
              </a:solidFill>
              <a:latin typeface="Courier" panose="02000609020000020004" pitchFamily="49" charset="77"/>
            </a:endParaRPr>
          </a:p>
        </p:txBody>
      </p:sp>
      <p:sp>
        <p:nvSpPr>
          <p:cNvPr id="12" name="TextBox 11">
            <a:extLst>
              <a:ext uri="{FF2B5EF4-FFF2-40B4-BE49-F238E27FC236}">
                <a16:creationId xmlns:a16="http://schemas.microsoft.com/office/drawing/2014/main" id="{9719AA88-D506-9844-9F3E-62186242F8CF}"/>
              </a:ext>
            </a:extLst>
          </p:cNvPr>
          <p:cNvSpPr txBox="1"/>
          <p:nvPr/>
        </p:nvSpPr>
        <p:spPr>
          <a:xfrm>
            <a:off x="7017400" y="2871061"/>
            <a:ext cx="4373854" cy="2677656"/>
          </a:xfrm>
          <a:prstGeom prst="rect">
            <a:avLst/>
          </a:prstGeom>
          <a:noFill/>
        </p:spPr>
        <p:txBody>
          <a:bodyPr wrap="square" rtlCol="0">
            <a:spAutoFit/>
          </a:bodyPr>
          <a:lstStyle/>
          <a:p>
            <a:r>
              <a:rPr lang="en-GB" sz="1400" dirty="0">
                <a:solidFill>
                  <a:srgbClr val="753CBE"/>
                </a:solidFill>
                <a:latin typeface="Courier" panose="02000609020000020004" pitchFamily="49" charset="77"/>
              </a:rPr>
              <a:t>You will find five lots of activities which will make you think about and make art in different ways. You can do these on your own, but we really encourage you to try things out with other people, friends, classmates, teachers and family. Working together can be fun and you can often make and discover things that you could never have done on your own.</a:t>
            </a:r>
          </a:p>
          <a:p>
            <a:br>
              <a:rPr lang="en-GB" sz="1400" dirty="0">
                <a:solidFill>
                  <a:srgbClr val="753CBE"/>
                </a:solidFill>
                <a:latin typeface="Courier" panose="02000609020000020004" pitchFamily="49" charset="77"/>
              </a:rPr>
            </a:br>
            <a:endParaRPr lang="en-GB" sz="1400" dirty="0">
              <a:solidFill>
                <a:srgbClr val="753CBE"/>
              </a:solidFill>
              <a:latin typeface="Courier" panose="02000609020000020004" pitchFamily="49" charset="77"/>
            </a:endParaRPr>
          </a:p>
        </p:txBody>
      </p:sp>
    </p:spTree>
    <p:extLst>
      <p:ext uri="{BB962C8B-B14F-4D97-AF65-F5344CB8AC3E}">
        <p14:creationId xmlns:p14="http://schemas.microsoft.com/office/powerpoint/2010/main" val="356070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A7D090D7-C921-CD41-9D1A-243A7341B156}"/>
              </a:ext>
            </a:extLst>
          </p:cNvPr>
          <p:cNvPicPr>
            <a:picLocks noChangeAspect="1"/>
          </p:cNvPicPr>
          <p:nvPr/>
        </p:nvPicPr>
        <p:blipFill>
          <a:blip r:embed="rId2"/>
          <a:stretch>
            <a:fillRect/>
          </a:stretch>
        </p:blipFill>
        <p:spPr>
          <a:xfrm>
            <a:off x="1908100" y="-9301182"/>
            <a:ext cx="4187900" cy="10969491"/>
          </a:xfrm>
          <a:prstGeom prst="rect">
            <a:avLst/>
          </a:prstGeom>
        </p:spPr>
      </p:pic>
      <p:pic>
        <p:nvPicPr>
          <p:cNvPr id="13" name="Picture 12" descr="Shape&#10;&#10;Description automatically generated">
            <a:extLst>
              <a:ext uri="{FF2B5EF4-FFF2-40B4-BE49-F238E27FC236}">
                <a16:creationId xmlns:a16="http://schemas.microsoft.com/office/drawing/2014/main" id="{690B5DB2-E4B8-E843-B978-B5BFD9E1D890}"/>
              </a:ext>
            </a:extLst>
          </p:cNvPr>
          <p:cNvPicPr>
            <a:picLocks noChangeAspect="1"/>
          </p:cNvPicPr>
          <p:nvPr/>
        </p:nvPicPr>
        <p:blipFill>
          <a:blip r:embed="rId2"/>
          <a:stretch>
            <a:fillRect/>
          </a:stretch>
        </p:blipFill>
        <p:spPr>
          <a:xfrm>
            <a:off x="6095998" y="-9301182"/>
            <a:ext cx="4187900" cy="10969491"/>
          </a:xfrm>
          <a:prstGeom prst="rect">
            <a:avLst/>
          </a:prstGeom>
        </p:spPr>
      </p:pic>
      <p:sp>
        <p:nvSpPr>
          <p:cNvPr id="2" name="TextBox 1">
            <a:extLst>
              <a:ext uri="{FF2B5EF4-FFF2-40B4-BE49-F238E27FC236}">
                <a16:creationId xmlns:a16="http://schemas.microsoft.com/office/drawing/2014/main" id="{BD921730-E8D3-CB4F-B4D6-7EA952330DE2}"/>
              </a:ext>
            </a:extLst>
          </p:cNvPr>
          <p:cNvSpPr txBox="1"/>
          <p:nvPr/>
        </p:nvSpPr>
        <p:spPr>
          <a:xfrm>
            <a:off x="2619213" y="278122"/>
            <a:ext cx="6953572" cy="646331"/>
          </a:xfrm>
          <a:prstGeom prst="rect">
            <a:avLst/>
          </a:prstGeom>
          <a:noFill/>
        </p:spPr>
        <p:txBody>
          <a:bodyPr wrap="square" rtlCol="0">
            <a:spAutoFit/>
          </a:bodyPr>
          <a:lstStyle/>
          <a:p>
            <a:pPr algn="ctr"/>
            <a:r>
              <a:rPr lang="en-US" sz="3600" dirty="0">
                <a:solidFill>
                  <a:schemeClr val="bg1"/>
                </a:solidFill>
                <a:latin typeface="Courier" panose="02000609020000020004" pitchFamily="49" charset="77"/>
              </a:rPr>
              <a:t>SAMPLE TITLE</a:t>
            </a:r>
          </a:p>
        </p:txBody>
      </p:sp>
      <p:sp>
        <p:nvSpPr>
          <p:cNvPr id="8" name="TextBox 7">
            <a:extLst>
              <a:ext uri="{FF2B5EF4-FFF2-40B4-BE49-F238E27FC236}">
                <a16:creationId xmlns:a16="http://schemas.microsoft.com/office/drawing/2014/main" id="{D23E6C16-C68F-A74E-B7B0-7115F8A03A38}"/>
              </a:ext>
            </a:extLst>
          </p:cNvPr>
          <p:cNvSpPr txBox="1"/>
          <p:nvPr/>
        </p:nvSpPr>
        <p:spPr>
          <a:xfrm>
            <a:off x="2619214" y="2000325"/>
            <a:ext cx="6953572" cy="523220"/>
          </a:xfrm>
          <a:prstGeom prst="rect">
            <a:avLst/>
          </a:prstGeom>
          <a:noFill/>
        </p:spPr>
        <p:txBody>
          <a:bodyPr wrap="square" rtlCol="0">
            <a:spAutoFit/>
          </a:bodyPr>
          <a:lstStyle/>
          <a:p>
            <a:pPr algn="ctr"/>
            <a:r>
              <a:rPr lang="en-US" sz="2800" dirty="0">
                <a:solidFill>
                  <a:srgbClr val="753CBE"/>
                </a:solidFill>
                <a:latin typeface="Courier" panose="02000609020000020004" pitchFamily="49" charset="77"/>
              </a:rPr>
              <a:t>SAMPLE SUBHEADING</a:t>
            </a:r>
          </a:p>
        </p:txBody>
      </p:sp>
      <p:sp>
        <p:nvSpPr>
          <p:cNvPr id="10" name="TextBox 9">
            <a:extLst>
              <a:ext uri="{FF2B5EF4-FFF2-40B4-BE49-F238E27FC236}">
                <a16:creationId xmlns:a16="http://schemas.microsoft.com/office/drawing/2014/main" id="{8EB62F01-F4E1-A941-8A57-E67EFE71E3CB}"/>
              </a:ext>
            </a:extLst>
          </p:cNvPr>
          <p:cNvSpPr txBox="1"/>
          <p:nvPr/>
        </p:nvSpPr>
        <p:spPr>
          <a:xfrm>
            <a:off x="4405006" y="2886560"/>
            <a:ext cx="4373854" cy="1692771"/>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rgbClr val="753CBE"/>
                </a:solidFill>
                <a:latin typeface="Courier" panose="02000609020000020004" pitchFamily="49" charset="77"/>
              </a:rPr>
              <a:t>Sample bullet point</a:t>
            </a:r>
          </a:p>
          <a:p>
            <a:pPr marL="285750" indent="-285750">
              <a:buFont typeface="Arial" panose="020B0604020202020204" pitchFamily="34" charset="0"/>
              <a:buChar char="•"/>
            </a:pPr>
            <a:r>
              <a:rPr lang="en-GB" dirty="0">
                <a:solidFill>
                  <a:srgbClr val="753CBE"/>
                </a:solidFill>
                <a:latin typeface="Courier" panose="02000609020000020004" pitchFamily="49" charset="77"/>
              </a:rPr>
              <a:t>Sample bullet point</a:t>
            </a:r>
          </a:p>
          <a:p>
            <a:pPr marL="285750" indent="-285750">
              <a:buFont typeface="Arial" panose="020B0604020202020204" pitchFamily="34" charset="0"/>
              <a:buChar char="•"/>
            </a:pPr>
            <a:r>
              <a:rPr lang="en-GB" dirty="0">
                <a:solidFill>
                  <a:srgbClr val="753CBE"/>
                </a:solidFill>
                <a:latin typeface="Courier" panose="02000609020000020004" pitchFamily="49" charset="77"/>
              </a:rPr>
              <a:t>Sample bullet point</a:t>
            </a:r>
          </a:p>
          <a:p>
            <a:pPr marL="285750" indent="-285750">
              <a:buFont typeface="Arial" panose="020B0604020202020204" pitchFamily="34" charset="0"/>
              <a:buChar char="•"/>
            </a:pPr>
            <a:r>
              <a:rPr lang="en-GB" dirty="0">
                <a:solidFill>
                  <a:srgbClr val="753CBE"/>
                </a:solidFill>
                <a:latin typeface="Courier" panose="02000609020000020004" pitchFamily="49" charset="77"/>
              </a:rPr>
              <a:t>Sample bullet point</a:t>
            </a:r>
          </a:p>
          <a:p>
            <a:pPr marL="285750" indent="-285750">
              <a:buFont typeface="Arial" panose="020B0604020202020204" pitchFamily="34" charset="0"/>
              <a:buChar char="•"/>
            </a:pPr>
            <a:r>
              <a:rPr lang="en-GB" dirty="0">
                <a:solidFill>
                  <a:srgbClr val="753CBE"/>
                </a:solidFill>
                <a:latin typeface="Courier" panose="02000609020000020004" pitchFamily="49" charset="77"/>
              </a:rPr>
              <a:t>Sample bullet point</a:t>
            </a:r>
            <a:br>
              <a:rPr lang="en-GB" sz="1400" dirty="0">
                <a:solidFill>
                  <a:srgbClr val="753CBE"/>
                </a:solidFill>
                <a:latin typeface="Courier" panose="02000609020000020004" pitchFamily="49" charset="77"/>
              </a:rPr>
            </a:br>
            <a:endParaRPr lang="en-GB" sz="1400" dirty="0">
              <a:solidFill>
                <a:srgbClr val="753CBE"/>
              </a:solidFill>
              <a:latin typeface="Courier" panose="02000609020000020004" pitchFamily="49" charset="77"/>
            </a:endParaRPr>
          </a:p>
        </p:txBody>
      </p:sp>
      <p:pic>
        <p:nvPicPr>
          <p:cNvPr id="6" name="Picture 5" descr="A picture containing text, vector graphics&#10;&#10;Description automatically generated">
            <a:extLst>
              <a:ext uri="{FF2B5EF4-FFF2-40B4-BE49-F238E27FC236}">
                <a16:creationId xmlns:a16="http://schemas.microsoft.com/office/drawing/2014/main" id="{43B291C9-794E-5F43-A98C-948474D972D0}"/>
              </a:ext>
            </a:extLst>
          </p:cNvPr>
          <p:cNvPicPr>
            <a:picLocks noChangeAspect="1"/>
          </p:cNvPicPr>
          <p:nvPr/>
        </p:nvPicPr>
        <p:blipFill rotWithShape="1">
          <a:blip r:embed="rId3"/>
          <a:srcRect l="44916" r="-44926"/>
          <a:stretch/>
        </p:blipFill>
        <p:spPr>
          <a:xfrm rot="16840446">
            <a:off x="9742307" y="-1913467"/>
            <a:ext cx="4055657" cy="5029508"/>
          </a:xfrm>
          <a:prstGeom prst="rect">
            <a:avLst/>
          </a:prstGeom>
        </p:spPr>
      </p:pic>
    </p:spTree>
    <p:extLst>
      <p:ext uri="{BB962C8B-B14F-4D97-AF65-F5344CB8AC3E}">
        <p14:creationId xmlns:p14="http://schemas.microsoft.com/office/powerpoint/2010/main" val="670753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A22FE2F0-48FA-4445-BC54-8B60A05E74D8}"/>
              </a:ext>
            </a:extLst>
          </p:cNvPr>
          <p:cNvPicPr>
            <a:picLocks noChangeAspect="1"/>
          </p:cNvPicPr>
          <p:nvPr/>
        </p:nvPicPr>
        <p:blipFill>
          <a:blip r:embed="rId2"/>
          <a:stretch>
            <a:fillRect/>
          </a:stretch>
        </p:blipFill>
        <p:spPr>
          <a:xfrm>
            <a:off x="1233623" y="-10409330"/>
            <a:ext cx="4862376" cy="12736166"/>
          </a:xfrm>
          <a:prstGeom prst="rect">
            <a:avLst/>
          </a:prstGeom>
        </p:spPr>
      </p:pic>
      <p:pic>
        <p:nvPicPr>
          <p:cNvPr id="11" name="Picture 10" descr="Shape&#10;&#10;Description automatically generated">
            <a:extLst>
              <a:ext uri="{FF2B5EF4-FFF2-40B4-BE49-F238E27FC236}">
                <a16:creationId xmlns:a16="http://schemas.microsoft.com/office/drawing/2014/main" id="{74E40A55-CADB-B647-93E6-72B529139720}"/>
              </a:ext>
            </a:extLst>
          </p:cNvPr>
          <p:cNvPicPr>
            <a:picLocks noChangeAspect="1"/>
          </p:cNvPicPr>
          <p:nvPr/>
        </p:nvPicPr>
        <p:blipFill>
          <a:blip r:embed="rId2"/>
          <a:stretch>
            <a:fillRect/>
          </a:stretch>
        </p:blipFill>
        <p:spPr>
          <a:xfrm>
            <a:off x="6096000" y="-10334743"/>
            <a:ext cx="4862376" cy="12736166"/>
          </a:xfrm>
          <a:prstGeom prst="rect">
            <a:avLst/>
          </a:prstGeom>
        </p:spPr>
      </p:pic>
      <p:sp>
        <p:nvSpPr>
          <p:cNvPr id="2" name="TextBox 1">
            <a:extLst>
              <a:ext uri="{FF2B5EF4-FFF2-40B4-BE49-F238E27FC236}">
                <a16:creationId xmlns:a16="http://schemas.microsoft.com/office/drawing/2014/main" id="{BD921730-E8D3-CB4F-B4D6-7EA952330DE2}"/>
              </a:ext>
            </a:extLst>
          </p:cNvPr>
          <p:cNvSpPr txBox="1"/>
          <p:nvPr/>
        </p:nvSpPr>
        <p:spPr>
          <a:xfrm>
            <a:off x="2619213" y="278122"/>
            <a:ext cx="6953572" cy="646331"/>
          </a:xfrm>
          <a:prstGeom prst="rect">
            <a:avLst/>
          </a:prstGeom>
          <a:noFill/>
        </p:spPr>
        <p:txBody>
          <a:bodyPr wrap="square" rtlCol="0">
            <a:spAutoFit/>
          </a:bodyPr>
          <a:lstStyle/>
          <a:p>
            <a:pPr algn="ctr"/>
            <a:r>
              <a:rPr lang="en-US" sz="3600" dirty="0">
                <a:solidFill>
                  <a:schemeClr val="bg1"/>
                </a:solidFill>
                <a:latin typeface="Courier" panose="02000609020000020004" pitchFamily="49" charset="77"/>
              </a:rPr>
              <a:t>SAMPLE TITLE</a:t>
            </a:r>
          </a:p>
        </p:txBody>
      </p:sp>
      <p:sp>
        <p:nvSpPr>
          <p:cNvPr id="8" name="TextBox 7">
            <a:extLst>
              <a:ext uri="{FF2B5EF4-FFF2-40B4-BE49-F238E27FC236}">
                <a16:creationId xmlns:a16="http://schemas.microsoft.com/office/drawing/2014/main" id="{D23E6C16-C68F-A74E-B7B0-7115F8A03A38}"/>
              </a:ext>
            </a:extLst>
          </p:cNvPr>
          <p:cNvSpPr txBox="1"/>
          <p:nvPr/>
        </p:nvSpPr>
        <p:spPr>
          <a:xfrm>
            <a:off x="2619214" y="2000325"/>
            <a:ext cx="6953572" cy="523220"/>
          </a:xfrm>
          <a:prstGeom prst="rect">
            <a:avLst/>
          </a:prstGeom>
          <a:noFill/>
        </p:spPr>
        <p:txBody>
          <a:bodyPr wrap="square" rtlCol="0">
            <a:spAutoFit/>
          </a:bodyPr>
          <a:lstStyle/>
          <a:p>
            <a:pPr algn="ctr"/>
            <a:r>
              <a:rPr lang="en-US" sz="2800" dirty="0">
                <a:solidFill>
                  <a:srgbClr val="753CBE"/>
                </a:solidFill>
                <a:latin typeface="Courier" panose="02000609020000020004" pitchFamily="49" charset="77"/>
              </a:rPr>
              <a:t>SAMPLE SUBHEADING</a:t>
            </a:r>
          </a:p>
        </p:txBody>
      </p:sp>
      <p:sp>
        <p:nvSpPr>
          <p:cNvPr id="12" name="TextBox 11">
            <a:extLst>
              <a:ext uri="{FF2B5EF4-FFF2-40B4-BE49-F238E27FC236}">
                <a16:creationId xmlns:a16="http://schemas.microsoft.com/office/drawing/2014/main" id="{F5B610CA-2A23-E747-AD4C-0D560251835B}"/>
              </a:ext>
            </a:extLst>
          </p:cNvPr>
          <p:cNvSpPr txBox="1"/>
          <p:nvPr/>
        </p:nvSpPr>
        <p:spPr>
          <a:xfrm>
            <a:off x="3331923" y="2973573"/>
            <a:ext cx="5951561" cy="3016210"/>
          </a:xfrm>
          <a:prstGeom prst="rect">
            <a:avLst/>
          </a:prstGeom>
          <a:noFill/>
        </p:spPr>
        <p:txBody>
          <a:bodyPr wrap="square" rtlCol="0">
            <a:spAutoFit/>
          </a:bodyPr>
          <a:lstStyle/>
          <a:p>
            <a:r>
              <a:rPr lang="en-GB" dirty="0">
                <a:solidFill>
                  <a:srgbClr val="753CBE"/>
                </a:solidFill>
                <a:latin typeface="Courier" panose="02000609020000020004" pitchFamily="49" charset="77"/>
              </a:rPr>
              <a:t>You will find five lots of activities which will make you think about and make art in different ways. You can do these on your own, but we really encourage you to try things out with other people, friends, classmates, teachers and family. Working together can be fun and you can often make and discover things that you could never have done on your own.</a:t>
            </a:r>
          </a:p>
          <a:p>
            <a:br>
              <a:rPr lang="en-GB" sz="1400" dirty="0">
                <a:solidFill>
                  <a:srgbClr val="753CBE"/>
                </a:solidFill>
                <a:latin typeface="Courier" panose="02000609020000020004" pitchFamily="49" charset="77"/>
              </a:rPr>
            </a:br>
            <a:endParaRPr lang="en-GB" sz="1400" dirty="0">
              <a:solidFill>
                <a:srgbClr val="753CBE"/>
              </a:solidFill>
              <a:latin typeface="Courier" panose="02000609020000020004" pitchFamily="49" charset="77"/>
            </a:endParaRPr>
          </a:p>
        </p:txBody>
      </p:sp>
      <p:pic>
        <p:nvPicPr>
          <p:cNvPr id="9" name="Picture 8" descr="Shape&#10;&#10;Description automatically generated">
            <a:extLst>
              <a:ext uri="{FF2B5EF4-FFF2-40B4-BE49-F238E27FC236}">
                <a16:creationId xmlns:a16="http://schemas.microsoft.com/office/drawing/2014/main" id="{3FE349AD-EEA3-6142-AFD1-7F6ED93BC811}"/>
              </a:ext>
            </a:extLst>
          </p:cNvPr>
          <p:cNvPicPr>
            <a:picLocks noChangeAspect="1"/>
          </p:cNvPicPr>
          <p:nvPr/>
        </p:nvPicPr>
        <p:blipFill>
          <a:blip r:embed="rId3"/>
          <a:stretch>
            <a:fillRect/>
          </a:stretch>
        </p:blipFill>
        <p:spPr>
          <a:xfrm rot="2560974" flipH="1" flipV="1">
            <a:off x="-3598154" y="-768550"/>
            <a:ext cx="5055942" cy="8654060"/>
          </a:xfrm>
          <a:prstGeom prst="rect">
            <a:avLst/>
          </a:prstGeom>
        </p:spPr>
      </p:pic>
    </p:spTree>
    <p:extLst>
      <p:ext uri="{BB962C8B-B14F-4D97-AF65-F5344CB8AC3E}">
        <p14:creationId xmlns:p14="http://schemas.microsoft.com/office/powerpoint/2010/main" val="1154644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8CFD0E-09F2-F14D-BF36-ADC94682F896}"/>
              </a:ext>
            </a:extLst>
          </p:cNvPr>
          <p:cNvSpPr/>
          <p:nvPr/>
        </p:nvSpPr>
        <p:spPr>
          <a:xfrm>
            <a:off x="0" y="0"/>
            <a:ext cx="12192000" cy="6858000"/>
          </a:xfrm>
          <a:prstGeom prst="rect">
            <a:avLst/>
          </a:prstGeom>
          <a:solidFill>
            <a:srgbClr val="753C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1EDFBF63-9BE7-2C49-948D-461698FDD02A}"/>
              </a:ext>
            </a:extLst>
          </p:cNvPr>
          <p:cNvSpPr txBox="1"/>
          <p:nvPr/>
        </p:nvSpPr>
        <p:spPr>
          <a:xfrm>
            <a:off x="4435266" y="5421639"/>
            <a:ext cx="3321464" cy="800219"/>
          </a:xfrm>
          <a:prstGeom prst="rect">
            <a:avLst/>
          </a:prstGeom>
          <a:noFill/>
        </p:spPr>
        <p:txBody>
          <a:bodyPr wrap="square" rtlCol="0">
            <a:spAutoFit/>
          </a:bodyPr>
          <a:lstStyle/>
          <a:p>
            <a:pPr algn="ctr"/>
            <a:r>
              <a:rPr lang="en-GB" sz="1400" i="1" dirty="0">
                <a:solidFill>
                  <a:srgbClr val="753CBE"/>
                </a:solidFill>
                <a:latin typeface="Courier" panose="02000609020000020004" pitchFamily="49" charset="77"/>
                <a:ea typeface="Menlo" panose="020B0609030804020204" pitchFamily="49" charset="0"/>
                <a:cs typeface="Menlo" panose="020B0609030804020204" pitchFamily="49" charset="0"/>
              </a:rPr>
              <a:t>A guide to experimental art practice for young people </a:t>
            </a:r>
          </a:p>
          <a:p>
            <a:endParaRPr lang="en-US" dirty="0"/>
          </a:p>
        </p:txBody>
      </p:sp>
      <p:pic>
        <p:nvPicPr>
          <p:cNvPr id="5" name="Picture 4" descr="A picture containing text&#10;&#10;Description automatically generated">
            <a:extLst>
              <a:ext uri="{FF2B5EF4-FFF2-40B4-BE49-F238E27FC236}">
                <a16:creationId xmlns:a16="http://schemas.microsoft.com/office/drawing/2014/main" id="{E38675D2-1C81-D248-A872-8605ED4E9DF6}"/>
              </a:ext>
            </a:extLst>
          </p:cNvPr>
          <p:cNvPicPr>
            <a:picLocks noChangeAspect="1"/>
          </p:cNvPicPr>
          <p:nvPr/>
        </p:nvPicPr>
        <p:blipFill>
          <a:blip r:embed="rId2"/>
          <a:stretch>
            <a:fillRect/>
          </a:stretch>
        </p:blipFill>
        <p:spPr>
          <a:xfrm>
            <a:off x="5185290" y="1040521"/>
            <a:ext cx="1821420" cy="4781227"/>
          </a:xfrm>
          <a:prstGeom prst="rect">
            <a:avLst/>
          </a:prstGeom>
        </p:spPr>
      </p:pic>
    </p:spTree>
    <p:extLst>
      <p:ext uri="{BB962C8B-B14F-4D97-AF65-F5344CB8AC3E}">
        <p14:creationId xmlns:p14="http://schemas.microsoft.com/office/powerpoint/2010/main" val="8554333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457</Words>
  <Application>Microsoft Macintosh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Courier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Alexander Hough</dc:creator>
  <cp:lastModifiedBy>Alexander Hough</cp:lastModifiedBy>
  <cp:revision>13</cp:revision>
  <dcterms:created xsi:type="dcterms:W3CDTF">2021-11-23T11:39:55Z</dcterms:created>
  <dcterms:modified xsi:type="dcterms:W3CDTF">2021-11-23T17:03:19Z</dcterms:modified>
</cp:coreProperties>
</file>