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3"/>
  </p:notesMasterIdLst>
  <p:handoutMasterIdLst>
    <p:handoutMasterId r:id="rId14"/>
  </p:handoutMasterIdLst>
  <p:sldIdLst>
    <p:sldId id="265" r:id="rId5"/>
    <p:sldId id="275" r:id="rId6"/>
    <p:sldId id="271" r:id="rId7"/>
    <p:sldId id="272" r:id="rId8"/>
    <p:sldId id="274" r:id="rId9"/>
    <p:sldId id="269" r:id="rId10"/>
    <p:sldId id="276" r:id="rId11"/>
    <p:sldId id="267" r:id="rId12"/>
  </p:sldIdLst>
  <p:sldSz cx="9144000" cy="6858000" type="letter"/>
  <p:notesSz cx="7102475" cy="9388475"/>
  <p:defaultTextStyle>
    <a:defPPr rtl="0">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A443"/>
    <a:srgbClr val="A4182F"/>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4" autoAdjust="0"/>
    <p:restoredTop sz="94619" autoAdjust="0"/>
  </p:normalViewPr>
  <p:slideViewPr>
    <p:cSldViewPr snapToGrid="0">
      <p:cViewPr varScale="1">
        <p:scale>
          <a:sx n="82" d="100"/>
          <a:sy n="82" d="100"/>
        </p:scale>
        <p:origin x="1464" y="72"/>
      </p:cViewPr>
      <p:guideLst/>
    </p:cSldViewPr>
  </p:slideViewPr>
  <p:outlineViewPr>
    <p:cViewPr>
      <p:scale>
        <a:sx n="33" d="100"/>
        <a:sy n="33" d="100"/>
      </p:scale>
      <p:origin x="0" y="-12450"/>
    </p:cViewPr>
  </p:outlineViewPr>
  <p:notesTextViewPr>
    <p:cViewPr>
      <p:scale>
        <a:sx n="1" d="1"/>
        <a:sy n="1" d="1"/>
      </p:scale>
      <p:origin x="0" y="0"/>
    </p:cViewPr>
  </p:notesTextViewPr>
  <p:notesViewPr>
    <p:cSldViewPr snapToGrid="0" showGuides="1">
      <p:cViewPr>
        <p:scale>
          <a:sx n="100" d="100"/>
          <a:sy n="100" d="100"/>
        </p:scale>
        <p:origin x="353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29910D-1BEE-3A47-AED7-9188550B44A5}"/>
              </a:ext>
            </a:extLst>
          </p:cNvPr>
          <p:cNvSpPr>
            <a:spLocks noGrp="1"/>
          </p:cNvSpPr>
          <p:nvPr>
            <p:ph type="hdr" sz="quarter"/>
          </p:nvPr>
        </p:nvSpPr>
        <p:spPr>
          <a:xfrm>
            <a:off x="0" y="0"/>
            <a:ext cx="3078285" cy="469944"/>
          </a:xfrm>
          <a:prstGeom prst="rect">
            <a:avLst/>
          </a:prstGeom>
        </p:spPr>
        <p:txBody>
          <a:bodyPr vert="horz" lIns="91440" tIns="45720" rIns="91440" bIns="45720" rtlCol="0"/>
          <a:lstStyle>
            <a:lvl1pPr algn="l">
              <a:defRPr sz="1200"/>
            </a:lvl1pPr>
          </a:lstStyle>
          <a:p>
            <a:pPr rtl="0"/>
            <a:endParaRPr lang="en-GB"/>
          </a:p>
        </p:txBody>
      </p:sp>
      <p:sp>
        <p:nvSpPr>
          <p:cNvPr id="4" name="Footer Placeholder 3">
            <a:extLst>
              <a:ext uri="{FF2B5EF4-FFF2-40B4-BE49-F238E27FC236}">
                <a16:creationId xmlns:a16="http://schemas.microsoft.com/office/drawing/2014/main" id="{8D773993-F563-4649-965D-EFFBE27F444A}"/>
              </a:ext>
            </a:extLst>
          </p:cNvPr>
          <p:cNvSpPr>
            <a:spLocks noGrp="1"/>
          </p:cNvSpPr>
          <p:nvPr>
            <p:ph type="ftr" sz="quarter" idx="2"/>
          </p:nvPr>
        </p:nvSpPr>
        <p:spPr>
          <a:xfrm>
            <a:off x="0" y="8918531"/>
            <a:ext cx="3078285" cy="469944"/>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C3239CDB-4808-B34B-9710-8D86F455D786}"/>
              </a:ext>
            </a:extLst>
          </p:cNvPr>
          <p:cNvSpPr>
            <a:spLocks noGrp="1"/>
          </p:cNvSpPr>
          <p:nvPr>
            <p:ph type="sldNum" sz="quarter" idx="3"/>
          </p:nvPr>
        </p:nvSpPr>
        <p:spPr>
          <a:xfrm>
            <a:off x="4022554" y="8918531"/>
            <a:ext cx="3078285" cy="469944"/>
          </a:xfrm>
          <a:prstGeom prst="rect">
            <a:avLst/>
          </a:prstGeom>
        </p:spPr>
        <p:txBody>
          <a:bodyPr vert="horz" lIns="91440" tIns="45720" rIns="91440" bIns="45720" rtlCol="0" anchor="b"/>
          <a:lstStyle>
            <a:lvl1pPr algn="r">
              <a:defRPr sz="1200"/>
            </a:lvl1pPr>
          </a:lstStyle>
          <a:p>
            <a:pPr rtl="0"/>
            <a:fld id="{66B4DBBA-5AC1-784B-9148-1D8C13FCA661}" type="slidenum">
              <a:rPr lang="en-GB" smtClean="0"/>
              <a:t>‹#›</a:t>
            </a:fld>
            <a:endParaRPr lang="en-GB"/>
          </a:p>
        </p:txBody>
      </p:sp>
      <p:sp>
        <p:nvSpPr>
          <p:cNvPr id="6" name="Date Placeholder 2"/>
          <p:cNvSpPr>
            <a:spLocks noGrp="1"/>
          </p:cNvSpPr>
          <p:nvPr>
            <p:ph type="dt" idx="1"/>
          </p:nvPr>
        </p:nvSpPr>
        <p:spPr>
          <a:xfrm>
            <a:off x="4023092" y="1"/>
            <a:ext cx="3077739" cy="471054"/>
          </a:xfrm>
          <a:prstGeom prst="rect">
            <a:avLst/>
          </a:prstGeom>
        </p:spPr>
        <p:txBody>
          <a:bodyPr vert="horz" lIns="96634" tIns="48317" rIns="96634" bIns="48317" rtlCol="0"/>
          <a:lstStyle>
            <a:lvl1pPr algn="r">
              <a:defRPr sz="1300"/>
            </a:lvl1pPr>
          </a:lstStyle>
          <a:p>
            <a:pPr rtl="0"/>
            <a:fld id="{FCAF42DC-043A-46D5-AB5C-BC74400C745B}" type="datetime1">
              <a:rPr lang="en-GB" smtClean="0"/>
              <a:t>17/05/2021</a:t>
            </a:fld>
            <a:endParaRPr lang="en-GB"/>
          </a:p>
        </p:txBody>
      </p:sp>
    </p:spTree>
    <p:extLst>
      <p:ext uri="{BB962C8B-B14F-4D97-AF65-F5344CB8AC3E}">
        <p14:creationId xmlns:p14="http://schemas.microsoft.com/office/powerpoint/2010/main" val="33294879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7739" cy="471054"/>
          </a:xfrm>
          <a:prstGeom prst="rect">
            <a:avLst/>
          </a:prstGeom>
        </p:spPr>
        <p:txBody>
          <a:bodyPr vert="horz" lIns="96634" tIns="48317" rIns="96634" bIns="48317" rtlCol="0"/>
          <a:lstStyle>
            <a:lvl1pPr algn="l">
              <a:defRPr sz="1200"/>
            </a:lvl1pPr>
          </a:lstStyle>
          <a:p>
            <a:pPr rtl="0"/>
            <a:endParaRPr lang="en-GB" noProof="0"/>
          </a:p>
        </p:txBody>
      </p:sp>
      <p:sp>
        <p:nvSpPr>
          <p:cNvPr id="3" name="Date Placeholder 2"/>
          <p:cNvSpPr>
            <a:spLocks noGrp="1"/>
          </p:cNvSpPr>
          <p:nvPr>
            <p:ph type="dt" idx="1"/>
          </p:nvPr>
        </p:nvSpPr>
        <p:spPr>
          <a:xfrm>
            <a:off x="4023092" y="1"/>
            <a:ext cx="3077739" cy="471054"/>
          </a:xfrm>
          <a:prstGeom prst="rect">
            <a:avLst/>
          </a:prstGeom>
        </p:spPr>
        <p:txBody>
          <a:bodyPr vert="horz" lIns="96634" tIns="48317" rIns="96634" bIns="48317" rtlCol="0"/>
          <a:lstStyle>
            <a:lvl1pPr algn="r">
              <a:defRPr sz="1200"/>
            </a:lvl1pPr>
          </a:lstStyle>
          <a:p>
            <a:pPr rtl="0"/>
            <a:fld id="{906EBE42-DE04-476D-AF02-2E0990F7B50F}" type="datetime1">
              <a:rPr lang="en-GB" noProof="0" smtClean="0"/>
              <a:t>17/05/2021</a:t>
            </a:fld>
            <a:endParaRPr lang="en-GB" noProof="0"/>
          </a:p>
        </p:txBody>
      </p:sp>
      <p:sp>
        <p:nvSpPr>
          <p:cNvPr id="4" name="Slide Image Placeholder 3"/>
          <p:cNvSpPr>
            <a:spLocks noGrp="1" noRot="1" noChangeAspect="1"/>
          </p:cNvSpPr>
          <p:nvPr>
            <p:ph type="sldImg" idx="2"/>
          </p:nvPr>
        </p:nvSpPr>
        <p:spPr>
          <a:xfrm>
            <a:off x="1438275" y="1173163"/>
            <a:ext cx="4225925" cy="3168650"/>
          </a:xfrm>
          <a:prstGeom prst="rect">
            <a:avLst/>
          </a:prstGeom>
          <a:noFill/>
          <a:ln w="12700">
            <a:solidFill>
              <a:prstClr val="black"/>
            </a:solidFill>
          </a:ln>
        </p:spPr>
        <p:txBody>
          <a:bodyPr vert="horz" lIns="96634" tIns="48317" rIns="96634" bIns="48317" rtlCol="0" anchor="ctr"/>
          <a:lstStyle/>
          <a:p>
            <a:pPr rtl="0"/>
            <a:endParaRPr lang="en-GB" noProof="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6634" tIns="48317" rIns="96634" bIns="48317" rtlCol="0"/>
          <a:lstStyle/>
          <a:p>
            <a:pPr lvl="0" rtl="0"/>
            <a:r>
              <a:rPr lang="en-GB" noProof="0"/>
              <a:t>Click to edit Master text styles </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917423"/>
            <a:ext cx="3077739" cy="471053"/>
          </a:xfrm>
          <a:prstGeom prst="rect">
            <a:avLst/>
          </a:prstGeom>
        </p:spPr>
        <p:txBody>
          <a:bodyPr vert="horz" lIns="96634" tIns="48317" rIns="96634" bIns="48317"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4023092" y="8917423"/>
            <a:ext cx="3077739" cy="471053"/>
          </a:xfrm>
          <a:prstGeom prst="rect">
            <a:avLst/>
          </a:prstGeom>
        </p:spPr>
        <p:txBody>
          <a:bodyPr vert="horz" lIns="96634" tIns="48317" rIns="96634" bIns="48317" rtlCol="0" anchor="b"/>
          <a:lstStyle>
            <a:lvl1pPr algn="r">
              <a:defRPr sz="1200"/>
            </a:lvl1pPr>
          </a:lstStyle>
          <a:p>
            <a:pPr rtl="0"/>
            <a:fld id="{884B37C4-50DC-4414-959D-8204EE2EF348}" type="slidenum">
              <a:rPr lang="en-GB" noProof="0" smtClean="0"/>
              <a:pPr/>
              <a:t>‹#›</a:t>
            </a:fld>
            <a:endParaRPr lang="en-GB" noProof="0"/>
          </a:p>
        </p:txBody>
      </p:sp>
    </p:spTree>
    <p:extLst>
      <p:ext uri="{BB962C8B-B14F-4D97-AF65-F5344CB8AC3E}">
        <p14:creationId xmlns:p14="http://schemas.microsoft.com/office/powerpoint/2010/main" val="246073470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884B37C4-50DC-4414-959D-8204EE2EF348}" type="slidenum">
              <a:rPr lang="en-GB" smtClean="0"/>
              <a:t>1</a:t>
            </a:fld>
            <a:endParaRPr lang="en-GB"/>
          </a:p>
        </p:txBody>
      </p:sp>
    </p:spTree>
    <p:extLst>
      <p:ext uri="{BB962C8B-B14F-4D97-AF65-F5344CB8AC3E}">
        <p14:creationId xmlns:p14="http://schemas.microsoft.com/office/powerpoint/2010/main" val="58397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884B37C4-50DC-4414-959D-8204EE2EF348}" type="slidenum">
              <a:rPr lang="en-GB" smtClean="0"/>
              <a:t>2</a:t>
            </a:fld>
            <a:endParaRPr lang="en-GB"/>
          </a:p>
        </p:txBody>
      </p:sp>
    </p:spTree>
    <p:extLst>
      <p:ext uri="{BB962C8B-B14F-4D97-AF65-F5344CB8AC3E}">
        <p14:creationId xmlns:p14="http://schemas.microsoft.com/office/powerpoint/2010/main" val="2248620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884B37C4-50DC-4414-959D-8204EE2EF348}" type="slidenum">
              <a:rPr lang="en-GB" smtClean="0"/>
              <a:t>3</a:t>
            </a:fld>
            <a:endParaRPr lang="en-GB"/>
          </a:p>
        </p:txBody>
      </p:sp>
    </p:spTree>
    <p:extLst>
      <p:ext uri="{BB962C8B-B14F-4D97-AF65-F5344CB8AC3E}">
        <p14:creationId xmlns:p14="http://schemas.microsoft.com/office/powerpoint/2010/main" val="990106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884B37C4-50DC-4414-959D-8204EE2EF348}" type="slidenum">
              <a:rPr lang="en-GB" smtClean="0"/>
              <a:t>4</a:t>
            </a:fld>
            <a:endParaRPr lang="en-GB"/>
          </a:p>
        </p:txBody>
      </p:sp>
    </p:spTree>
    <p:extLst>
      <p:ext uri="{BB962C8B-B14F-4D97-AF65-F5344CB8AC3E}">
        <p14:creationId xmlns:p14="http://schemas.microsoft.com/office/powerpoint/2010/main" val="2246453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884B37C4-50DC-4414-959D-8204EE2EF348}" type="slidenum">
              <a:rPr lang="en-GB" smtClean="0"/>
              <a:t>5</a:t>
            </a:fld>
            <a:endParaRPr lang="en-GB"/>
          </a:p>
        </p:txBody>
      </p:sp>
    </p:spTree>
    <p:extLst>
      <p:ext uri="{BB962C8B-B14F-4D97-AF65-F5344CB8AC3E}">
        <p14:creationId xmlns:p14="http://schemas.microsoft.com/office/powerpoint/2010/main" val="276703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884B37C4-50DC-4414-959D-8204EE2EF348}" type="slidenum">
              <a:rPr lang="en-GB" smtClean="0"/>
              <a:t>6</a:t>
            </a:fld>
            <a:endParaRPr lang="en-GB"/>
          </a:p>
        </p:txBody>
      </p:sp>
    </p:spTree>
    <p:extLst>
      <p:ext uri="{BB962C8B-B14F-4D97-AF65-F5344CB8AC3E}">
        <p14:creationId xmlns:p14="http://schemas.microsoft.com/office/powerpoint/2010/main" val="28741290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884B37C4-50DC-4414-959D-8204EE2EF348}" type="slidenum">
              <a:rPr lang="en-GB" smtClean="0"/>
              <a:t>8</a:t>
            </a:fld>
            <a:endParaRPr lang="en-GB"/>
          </a:p>
        </p:txBody>
      </p:sp>
    </p:spTree>
    <p:extLst>
      <p:ext uri="{BB962C8B-B14F-4D97-AF65-F5344CB8AC3E}">
        <p14:creationId xmlns:p14="http://schemas.microsoft.com/office/powerpoint/2010/main" val="1086805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C423224-51AF-48C0-A013-F9304FDE6CC8}"/>
              </a:ext>
            </a:extLst>
          </p:cNvPr>
          <p:cNvSpPr>
            <a:spLocks noGrp="1"/>
          </p:cNvSpPr>
          <p:nvPr>
            <p:ph type="pic" sz="quarter" idx="10" hasCustomPrompt="1"/>
          </p:nvPr>
        </p:nvSpPr>
        <p:spPr>
          <a:xfrm>
            <a:off x="4572000" y="252000"/>
            <a:ext cx="4320000" cy="6354000"/>
          </a:xfrm>
          <a:solidFill>
            <a:schemeClr val="bg1">
              <a:lumMod val="95000"/>
            </a:schemeClr>
          </a:solidFill>
        </p:spPr>
        <p:txBody>
          <a:bodyPr tIns="216000" rtlCol="0" anchor="t"/>
          <a:lstStyle>
            <a:lvl1pPr marL="0" indent="0" algn="ctr">
              <a:buFont typeface="Arial" panose="020B0604020202020204" pitchFamily="34" charset="0"/>
              <a:buNone/>
              <a:defRPr i="1"/>
            </a:lvl1pPr>
          </a:lstStyle>
          <a:p>
            <a:pPr rtl="0"/>
            <a:r>
              <a:rPr lang="en-GB" noProof="0"/>
              <a:t>Insert your cover picture</a:t>
            </a:r>
          </a:p>
        </p:txBody>
      </p:sp>
      <p:sp>
        <p:nvSpPr>
          <p:cNvPr id="22" name="Text Placeholder 19">
            <a:extLst>
              <a:ext uri="{FF2B5EF4-FFF2-40B4-BE49-F238E27FC236}">
                <a16:creationId xmlns:a16="http://schemas.microsoft.com/office/drawing/2014/main" id="{E57A4BBD-7C7F-4800-936E-3D1BE31E3EC8}"/>
              </a:ext>
            </a:extLst>
          </p:cNvPr>
          <p:cNvSpPr>
            <a:spLocks noGrp="1"/>
          </p:cNvSpPr>
          <p:nvPr>
            <p:ph type="body" sz="quarter" idx="15" hasCustomPrompt="1"/>
          </p:nvPr>
        </p:nvSpPr>
        <p:spPr>
          <a:xfrm>
            <a:off x="7073900" y="3339000"/>
            <a:ext cx="1385888" cy="180000"/>
          </a:xfrm>
          <a:solidFill>
            <a:schemeClr val="bg1"/>
          </a:solidFill>
        </p:spPr>
        <p:txBody>
          <a:bodyPr lIns="0" tIns="0" rIns="108000" rtlCol="0" anchor="ctr"/>
          <a:lstStyle>
            <a:lvl1pPr marL="0" indent="0" algn="r">
              <a:buNone/>
              <a:defRPr sz="900">
                <a:latin typeface="+mj-lt"/>
              </a:defRPr>
            </a:lvl1pPr>
            <a:lvl2pPr marL="179388" indent="0">
              <a:buNone/>
              <a:defRPr>
                <a:latin typeface="+mj-lt"/>
              </a:defRPr>
            </a:lvl2pPr>
            <a:lvl3pPr marL="360363" indent="0">
              <a:buNone/>
              <a:defRPr>
                <a:latin typeface="+mj-lt"/>
              </a:defRPr>
            </a:lvl3pPr>
            <a:lvl4pPr marL="538162" indent="0">
              <a:buNone/>
              <a:defRPr>
                <a:latin typeface="+mj-lt"/>
              </a:defRPr>
            </a:lvl4pPr>
            <a:lvl5pPr marL="717550" indent="0">
              <a:buNone/>
              <a:defRPr>
                <a:latin typeface="+mj-lt"/>
              </a:defRPr>
            </a:lvl5pPr>
          </a:lstStyle>
          <a:p>
            <a:pPr lvl="0" rtl="0"/>
            <a:r>
              <a:rPr lang="en-GB" noProof="0"/>
              <a:t>Other story – Page no.</a:t>
            </a:r>
          </a:p>
        </p:txBody>
      </p:sp>
      <p:sp>
        <p:nvSpPr>
          <p:cNvPr id="20" name="Text Placeholder 19">
            <a:extLst>
              <a:ext uri="{FF2B5EF4-FFF2-40B4-BE49-F238E27FC236}">
                <a16:creationId xmlns:a16="http://schemas.microsoft.com/office/drawing/2014/main" id="{86CF85EC-43D1-4E4E-AB33-42E7DA5EB5AB}"/>
              </a:ext>
            </a:extLst>
          </p:cNvPr>
          <p:cNvSpPr>
            <a:spLocks noGrp="1"/>
          </p:cNvSpPr>
          <p:nvPr>
            <p:ph type="body" sz="quarter" idx="14" hasCustomPrompt="1"/>
          </p:nvPr>
        </p:nvSpPr>
        <p:spPr>
          <a:xfrm>
            <a:off x="6789600" y="3585283"/>
            <a:ext cx="1670188" cy="180000"/>
          </a:xfrm>
          <a:solidFill>
            <a:schemeClr val="bg1"/>
          </a:solidFill>
        </p:spPr>
        <p:txBody>
          <a:bodyPr lIns="0" tIns="0" rIns="108000" rtlCol="0" anchor="ctr"/>
          <a:lstStyle>
            <a:lvl1pPr marL="0" indent="0" algn="r">
              <a:buNone/>
              <a:defRPr sz="900">
                <a:latin typeface="+mj-lt"/>
              </a:defRPr>
            </a:lvl1pPr>
            <a:lvl2pPr marL="179388" indent="0">
              <a:buNone/>
              <a:defRPr>
                <a:latin typeface="+mj-lt"/>
              </a:defRPr>
            </a:lvl2pPr>
            <a:lvl3pPr marL="360363" indent="0">
              <a:buNone/>
              <a:defRPr>
                <a:latin typeface="+mj-lt"/>
              </a:defRPr>
            </a:lvl3pPr>
            <a:lvl4pPr marL="538162" indent="0">
              <a:buNone/>
              <a:defRPr>
                <a:latin typeface="+mj-lt"/>
              </a:defRPr>
            </a:lvl4pPr>
            <a:lvl5pPr marL="717550" indent="0">
              <a:buNone/>
              <a:defRPr>
                <a:latin typeface="+mj-lt"/>
              </a:defRPr>
            </a:lvl5pPr>
          </a:lstStyle>
          <a:p>
            <a:pPr lvl="0" rtl="0"/>
            <a:r>
              <a:rPr lang="en-GB" noProof="0"/>
              <a:t>Other story – Page no.</a:t>
            </a:r>
          </a:p>
        </p:txBody>
      </p:sp>
      <p:sp>
        <p:nvSpPr>
          <p:cNvPr id="23" name="Text Placeholder 19">
            <a:extLst>
              <a:ext uri="{FF2B5EF4-FFF2-40B4-BE49-F238E27FC236}">
                <a16:creationId xmlns:a16="http://schemas.microsoft.com/office/drawing/2014/main" id="{55031A70-B207-46C2-873B-A89CCF79AC04}"/>
              </a:ext>
            </a:extLst>
          </p:cNvPr>
          <p:cNvSpPr>
            <a:spLocks noGrp="1"/>
          </p:cNvSpPr>
          <p:nvPr>
            <p:ph type="body" sz="quarter" idx="16" hasCustomPrompt="1"/>
          </p:nvPr>
        </p:nvSpPr>
        <p:spPr>
          <a:xfrm>
            <a:off x="7185024" y="3831566"/>
            <a:ext cx="1274763" cy="180000"/>
          </a:xfrm>
          <a:solidFill>
            <a:schemeClr val="bg1"/>
          </a:solidFill>
        </p:spPr>
        <p:txBody>
          <a:bodyPr lIns="0" tIns="0" rIns="108000" rtlCol="0" anchor="ctr"/>
          <a:lstStyle>
            <a:lvl1pPr marL="0" indent="0" algn="r">
              <a:buNone/>
              <a:defRPr sz="900">
                <a:latin typeface="+mj-lt"/>
              </a:defRPr>
            </a:lvl1pPr>
            <a:lvl2pPr marL="179388" indent="0">
              <a:buNone/>
              <a:defRPr>
                <a:latin typeface="+mj-lt"/>
              </a:defRPr>
            </a:lvl2pPr>
            <a:lvl3pPr marL="360363" indent="0">
              <a:buNone/>
              <a:defRPr>
                <a:latin typeface="+mj-lt"/>
              </a:defRPr>
            </a:lvl3pPr>
            <a:lvl4pPr marL="538162" indent="0">
              <a:buNone/>
              <a:defRPr>
                <a:latin typeface="+mj-lt"/>
              </a:defRPr>
            </a:lvl4pPr>
            <a:lvl5pPr marL="717550" indent="0">
              <a:buNone/>
              <a:defRPr>
                <a:latin typeface="+mj-lt"/>
              </a:defRPr>
            </a:lvl5pPr>
          </a:lstStyle>
          <a:p>
            <a:pPr lvl="0" rtl="0"/>
            <a:r>
              <a:rPr lang="en-GB" noProof="0"/>
              <a:t>Other story – Page no.</a:t>
            </a:r>
          </a:p>
        </p:txBody>
      </p:sp>
      <p:sp>
        <p:nvSpPr>
          <p:cNvPr id="2" name="Title 1"/>
          <p:cNvSpPr>
            <a:spLocks noGrp="1"/>
          </p:cNvSpPr>
          <p:nvPr>
            <p:ph type="ctrTitle" hasCustomPrompt="1"/>
          </p:nvPr>
        </p:nvSpPr>
        <p:spPr>
          <a:xfrm>
            <a:off x="4572000" y="4162425"/>
            <a:ext cx="3959993" cy="1163403"/>
          </a:xfrm>
          <a:solidFill>
            <a:schemeClr val="tx1">
              <a:lumMod val="75000"/>
              <a:lumOff val="25000"/>
            </a:schemeClr>
          </a:solidFill>
        </p:spPr>
        <p:txBody>
          <a:bodyPr lIns="612000" tIns="72000" rIns="108000" bIns="72000" rtlCol="0" anchor="t"/>
          <a:lstStyle>
            <a:lvl1pPr algn="l">
              <a:defRPr sz="3600" b="1" cap="none" spc="-150">
                <a:ln w="6350">
                  <a:noFill/>
                  <a:prstDash val="solid"/>
                </a:ln>
                <a:solidFill>
                  <a:schemeClr val="bg1"/>
                </a:solidFill>
                <a:effectLst>
                  <a:outerShdw blurRad="101600" dist="38100" dir="2640000" algn="bl" rotWithShape="0">
                    <a:schemeClr val="tx1"/>
                  </a:outerShdw>
                </a:effectLst>
              </a:defRPr>
            </a:lvl1pPr>
          </a:lstStyle>
          <a:p>
            <a:pPr rtl="0"/>
            <a:r>
              <a:rPr lang="en-GB" noProof="0"/>
              <a:t>Magazine main title</a:t>
            </a:r>
          </a:p>
        </p:txBody>
      </p:sp>
      <p:sp>
        <p:nvSpPr>
          <p:cNvPr id="3" name="Subtitle 2"/>
          <p:cNvSpPr>
            <a:spLocks noGrp="1"/>
          </p:cNvSpPr>
          <p:nvPr>
            <p:ph type="subTitle" idx="1" hasCustomPrompt="1"/>
          </p:nvPr>
        </p:nvSpPr>
        <p:spPr>
          <a:xfrm>
            <a:off x="5112000" y="5436000"/>
            <a:ext cx="3347994" cy="360000"/>
          </a:xfrm>
          <a:solidFill>
            <a:schemeClr val="bg1">
              <a:alpha val="80000"/>
            </a:schemeClr>
          </a:solidFill>
        </p:spPr>
        <p:txBody>
          <a:bodyPr lIns="108000" tIns="72000" rIns="108000" rtlCol="0" anchor="ctr"/>
          <a:lstStyle>
            <a:lvl1pPr marL="0" indent="0" algn="l">
              <a:buNone/>
              <a:defRPr sz="16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GB" noProof="0"/>
              <a:t>Click/doubletap to add a subtitle</a:t>
            </a:r>
          </a:p>
        </p:txBody>
      </p:sp>
      <p:cxnSp>
        <p:nvCxnSpPr>
          <p:cNvPr id="13" name="Straight Connector 12">
            <a:extLst>
              <a:ext uri="{FF2B5EF4-FFF2-40B4-BE49-F238E27FC236}">
                <a16:creationId xmlns:a16="http://schemas.microsoft.com/office/drawing/2014/main" id="{F2F18361-356C-4BAD-9036-59F46A4DEDEE}"/>
              </a:ext>
            </a:extLst>
          </p:cNvPr>
          <p:cNvCxnSpPr/>
          <p:nvPr userDrawn="1"/>
        </p:nvCxnSpPr>
        <p:spPr>
          <a:xfrm>
            <a:off x="4572000" y="0"/>
            <a:ext cx="0" cy="68580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3208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122C67B-37C5-427E-B11E-77482D5680D7}"/>
              </a:ext>
            </a:extLst>
          </p:cNvPr>
          <p:cNvSpPr/>
          <p:nvPr userDrawn="1"/>
        </p:nvSpPr>
        <p:spPr>
          <a:xfrm>
            <a:off x="4523058" y="252000"/>
            <a:ext cx="4320000" cy="635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5" name="Text Placeholder 13">
            <a:extLst>
              <a:ext uri="{FF2B5EF4-FFF2-40B4-BE49-F238E27FC236}">
                <a16:creationId xmlns:a16="http://schemas.microsoft.com/office/drawing/2014/main" id="{45CBFAE6-E948-485B-A3B7-68F496D7D2CE}"/>
              </a:ext>
            </a:extLst>
          </p:cNvPr>
          <p:cNvSpPr>
            <a:spLocks noGrp="1"/>
          </p:cNvSpPr>
          <p:nvPr>
            <p:ph type="body" sz="quarter" idx="12" hasCustomPrompt="1"/>
          </p:nvPr>
        </p:nvSpPr>
        <p:spPr>
          <a:xfrm>
            <a:off x="4883058" y="648000"/>
            <a:ext cx="3564000" cy="2160000"/>
          </a:xfrm>
        </p:spPr>
        <p:txBody>
          <a:bodyPr rtlCol="0" anchor="ctr"/>
          <a:lstStyle>
            <a:lvl1pPr marL="0" indent="0" algn="ctr">
              <a:buNone/>
              <a:defRPr sz="1600">
                <a:solidFill>
                  <a:schemeClr val="tx1">
                    <a:lumMod val="85000"/>
                    <a:lumOff val="15000"/>
                  </a:schemeClr>
                </a:solidFill>
              </a:defRPr>
            </a:lvl1pPr>
            <a:lvl2pPr marL="179388" indent="0">
              <a:buNone/>
              <a:defRPr/>
            </a:lvl2pPr>
            <a:lvl3pPr marL="360363" indent="0">
              <a:buNone/>
              <a:defRPr/>
            </a:lvl3pPr>
            <a:lvl4pPr marL="538162" indent="0">
              <a:buNone/>
              <a:defRPr/>
            </a:lvl4pPr>
            <a:lvl5pPr marL="717550" indent="0">
              <a:buNone/>
              <a:defRPr/>
            </a:lvl5pPr>
          </a:lstStyle>
          <a:p>
            <a:pPr lvl="0" rtl="0"/>
            <a:r>
              <a:rPr lang="en-GB" noProof="0"/>
              <a:t>What people say</a:t>
            </a:r>
          </a:p>
        </p:txBody>
      </p:sp>
      <p:sp>
        <p:nvSpPr>
          <p:cNvPr id="14" name="Text Placeholder 13">
            <a:extLst>
              <a:ext uri="{FF2B5EF4-FFF2-40B4-BE49-F238E27FC236}">
                <a16:creationId xmlns:a16="http://schemas.microsoft.com/office/drawing/2014/main" id="{50E712A2-29BA-462D-978B-54392E611B6A}"/>
              </a:ext>
            </a:extLst>
          </p:cNvPr>
          <p:cNvSpPr>
            <a:spLocks noGrp="1"/>
          </p:cNvSpPr>
          <p:nvPr>
            <p:ph type="body" sz="quarter" idx="11" hasCustomPrompt="1"/>
          </p:nvPr>
        </p:nvSpPr>
        <p:spPr>
          <a:xfrm>
            <a:off x="4888279" y="3823500"/>
            <a:ext cx="3558778" cy="685500"/>
          </a:xfrm>
        </p:spPr>
        <p:txBody>
          <a:bodyPr rtlCol="0"/>
          <a:lstStyle>
            <a:lvl1pPr marL="0" indent="0">
              <a:buNone/>
              <a:defRPr sz="1000">
                <a:solidFill>
                  <a:schemeClr val="tx1">
                    <a:lumMod val="85000"/>
                    <a:lumOff val="15000"/>
                  </a:schemeClr>
                </a:solidFill>
              </a:defRPr>
            </a:lvl1pPr>
            <a:lvl2pPr marL="179388" indent="0">
              <a:buNone/>
              <a:defRPr/>
            </a:lvl2pPr>
            <a:lvl3pPr marL="360363" indent="0">
              <a:buNone/>
              <a:defRPr/>
            </a:lvl3pPr>
            <a:lvl4pPr marL="538162" indent="0">
              <a:buNone/>
              <a:defRPr/>
            </a:lvl4pPr>
            <a:lvl5pPr marL="717550" indent="0">
              <a:buNone/>
              <a:defRPr/>
            </a:lvl5pPr>
          </a:lstStyle>
          <a:p>
            <a:pPr lvl="0" rtl="0"/>
            <a:r>
              <a:rPr lang="en-GB" noProof="0"/>
              <a:t>About this book/title or author</a:t>
            </a:r>
          </a:p>
        </p:txBody>
      </p:sp>
      <p:sp>
        <p:nvSpPr>
          <p:cNvPr id="16" name="Text Placeholder 13">
            <a:extLst>
              <a:ext uri="{FF2B5EF4-FFF2-40B4-BE49-F238E27FC236}">
                <a16:creationId xmlns:a16="http://schemas.microsoft.com/office/drawing/2014/main" id="{15EAB12D-7A3F-4CD0-AE61-0058AE495A84}"/>
              </a:ext>
            </a:extLst>
          </p:cNvPr>
          <p:cNvSpPr>
            <a:spLocks noGrp="1"/>
          </p:cNvSpPr>
          <p:nvPr>
            <p:ph type="body" sz="quarter" idx="13" hasCustomPrompt="1"/>
          </p:nvPr>
        </p:nvSpPr>
        <p:spPr>
          <a:xfrm>
            <a:off x="4883058" y="5562002"/>
            <a:ext cx="3564000" cy="684000"/>
          </a:xfrm>
        </p:spPr>
        <p:txBody>
          <a:bodyPr rtlCol="0" anchor="b"/>
          <a:lstStyle>
            <a:lvl1pPr marL="0" indent="0">
              <a:buNone/>
              <a:defRPr sz="700">
                <a:solidFill>
                  <a:schemeClr val="tx1">
                    <a:lumMod val="85000"/>
                    <a:lumOff val="15000"/>
                  </a:schemeClr>
                </a:solidFill>
              </a:defRPr>
            </a:lvl1pPr>
            <a:lvl2pPr marL="179388" indent="0">
              <a:buNone/>
              <a:defRPr/>
            </a:lvl2pPr>
            <a:lvl3pPr marL="360363" indent="0">
              <a:buNone/>
              <a:defRPr/>
            </a:lvl3pPr>
            <a:lvl4pPr marL="538162" indent="0">
              <a:buNone/>
              <a:defRPr/>
            </a:lvl4pPr>
            <a:lvl5pPr marL="717550" indent="0">
              <a:buNone/>
              <a:defRPr/>
            </a:lvl5pPr>
          </a:lstStyle>
          <a:p>
            <a:pPr lvl="0" rtl="0"/>
            <a:r>
              <a:rPr lang="en-GB" noProof="0"/>
              <a:t>Contact or publishing information</a:t>
            </a:r>
          </a:p>
        </p:txBody>
      </p:sp>
      <p:cxnSp>
        <p:nvCxnSpPr>
          <p:cNvPr id="13" name="Straight Connector 12">
            <a:extLst>
              <a:ext uri="{FF2B5EF4-FFF2-40B4-BE49-F238E27FC236}">
                <a16:creationId xmlns:a16="http://schemas.microsoft.com/office/drawing/2014/main" id="{F2F18361-356C-4BAD-9036-59F46A4DEDEE}"/>
              </a:ext>
            </a:extLst>
          </p:cNvPr>
          <p:cNvCxnSpPr/>
          <p:nvPr userDrawn="1"/>
        </p:nvCxnSpPr>
        <p:spPr>
          <a:xfrm>
            <a:off x="8843058" y="0"/>
            <a:ext cx="0" cy="68580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36F19C5-F79C-4078-9E6E-D22B5C68CCCD}"/>
              </a:ext>
            </a:extLst>
          </p:cNvPr>
          <p:cNvSpPr>
            <a:spLocks noGrp="1"/>
          </p:cNvSpPr>
          <p:nvPr>
            <p:ph type="title"/>
          </p:nvPr>
        </p:nvSpPr>
        <p:spPr/>
        <p:txBody>
          <a:bodyPr rtlCol="0"/>
          <a:lstStyle/>
          <a:p>
            <a:pPr rtl="0"/>
            <a:r>
              <a:rPr lang="en-US" noProof="0"/>
              <a:t>Click to edit Master title style</a:t>
            </a:r>
            <a:endParaRPr lang="en-GB" noProof="0"/>
          </a:p>
        </p:txBody>
      </p:sp>
    </p:spTree>
    <p:extLst>
      <p:ext uri="{BB962C8B-B14F-4D97-AF65-F5344CB8AC3E}">
        <p14:creationId xmlns:p14="http://schemas.microsoft.com/office/powerpoint/2010/main" val="3255856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292240DD-3F62-43BF-BD5E-8AB6699BD461}"/>
              </a:ext>
            </a:extLst>
          </p:cNvPr>
          <p:cNvCxnSpPr/>
          <p:nvPr userDrawn="1"/>
        </p:nvCxnSpPr>
        <p:spPr>
          <a:xfrm>
            <a:off x="4572000" y="0"/>
            <a:ext cx="0" cy="68580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D5C8FB10-9B7A-4F49-8B95-3F691E04A59A}"/>
              </a:ext>
            </a:extLst>
          </p:cNvPr>
          <p:cNvSpPr/>
          <p:nvPr userDrawn="1"/>
        </p:nvSpPr>
        <p:spPr>
          <a:xfrm>
            <a:off x="252000" y="252000"/>
            <a:ext cx="8640000" cy="6354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51" name="Rectangle 50">
            <a:extLst>
              <a:ext uri="{FF2B5EF4-FFF2-40B4-BE49-F238E27FC236}">
                <a16:creationId xmlns:a16="http://schemas.microsoft.com/office/drawing/2014/main" id="{5E9C61F3-4A01-44A4-B9D8-69B0D2808B2F}"/>
              </a:ext>
            </a:extLst>
          </p:cNvPr>
          <p:cNvSpPr/>
          <p:nvPr userDrawn="1"/>
        </p:nvSpPr>
        <p:spPr>
          <a:xfrm>
            <a:off x="3852001" y="646981"/>
            <a:ext cx="719405" cy="78934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54" name="Picture Placeholder 53">
            <a:extLst>
              <a:ext uri="{FF2B5EF4-FFF2-40B4-BE49-F238E27FC236}">
                <a16:creationId xmlns:a16="http://schemas.microsoft.com/office/drawing/2014/main" id="{40C6C832-287E-4441-A1B3-9F65CAD57D33}"/>
              </a:ext>
            </a:extLst>
          </p:cNvPr>
          <p:cNvSpPr>
            <a:spLocks noGrp="1"/>
          </p:cNvSpPr>
          <p:nvPr>
            <p:ph type="pic" sz="quarter" idx="31" hasCustomPrompt="1"/>
          </p:nvPr>
        </p:nvSpPr>
        <p:spPr>
          <a:xfrm>
            <a:off x="2232001" y="238059"/>
            <a:ext cx="2339999" cy="6354000"/>
          </a:xfrm>
          <a:custGeom>
            <a:avLst/>
            <a:gdLst>
              <a:gd name="connsiteX0" fmla="*/ 0 w 2339999"/>
              <a:gd name="connsiteY0" fmla="*/ 0 h 6354000"/>
              <a:gd name="connsiteX1" fmla="*/ 2339999 w 2339999"/>
              <a:gd name="connsiteY1" fmla="*/ 0 h 6354000"/>
              <a:gd name="connsiteX2" fmla="*/ 2339999 w 2339999"/>
              <a:gd name="connsiteY2" fmla="*/ 489534 h 6354000"/>
              <a:gd name="connsiteX3" fmla="*/ 1811752 w 2339999"/>
              <a:gd name="connsiteY3" fmla="*/ 489534 h 6354000"/>
              <a:gd name="connsiteX4" fmla="*/ 1811752 w 2339999"/>
              <a:gd name="connsiteY4" fmla="*/ 1143107 h 6354000"/>
              <a:gd name="connsiteX5" fmla="*/ 2339999 w 2339999"/>
              <a:gd name="connsiteY5" fmla="*/ 1143107 h 6354000"/>
              <a:gd name="connsiteX6" fmla="*/ 2339999 w 2339999"/>
              <a:gd name="connsiteY6" fmla="*/ 6354000 h 6354000"/>
              <a:gd name="connsiteX7" fmla="*/ 0 w 2339999"/>
              <a:gd name="connsiteY7" fmla="*/ 6354000 h 63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39999" h="6354000">
                <a:moveTo>
                  <a:pt x="0" y="0"/>
                </a:moveTo>
                <a:lnTo>
                  <a:pt x="2339999" y="0"/>
                </a:lnTo>
                <a:lnTo>
                  <a:pt x="2339999" y="489534"/>
                </a:lnTo>
                <a:lnTo>
                  <a:pt x="1811752" y="489534"/>
                </a:lnTo>
                <a:lnTo>
                  <a:pt x="1811752" y="1143107"/>
                </a:lnTo>
                <a:lnTo>
                  <a:pt x="2339999" y="1143107"/>
                </a:lnTo>
                <a:lnTo>
                  <a:pt x="2339999" y="6354000"/>
                </a:lnTo>
                <a:lnTo>
                  <a:pt x="0" y="6354000"/>
                </a:lnTo>
                <a:close/>
              </a:path>
            </a:pathLst>
          </a:custGeom>
          <a:solidFill>
            <a:schemeClr val="tx1">
              <a:lumMod val="85000"/>
              <a:lumOff val="15000"/>
            </a:schemeClr>
          </a:solidFill>
        </p:spPr>
        <p:txBody>
          <a:bodyPr wrap="square" rtlCol="0" anchor="ctr">
            <a:noAutofit/>
          </a:bodyPr>
          <a:lstStyle>
            <a:lvl1pPr marL="0" indent="0" algn="ctr">
              <a:buNone/>
              <a:defRPr i="1">
                <a:solidFill>
                  <a:schemeClr val="bg1"/>
                </a:solidFill>
              </a:defRPr>
            </a:lvl1pPr>
          </a:lstStyle>
          <a:p>
            <a:pPr rtl="0"/>
            <a:r>
              <a:rPr lang="en-GB" noProof="0"/>
              <a:t>Insert your photo</a:t>
            </a:r>
          </a:p>
        </p:txBody>
      </p:sp>
      <p:sp>
        <p:nvSpPr>
          <p:cNvPr id="12" name="Picture Placeholder 11">
            <a:extLst>
              <a:ext uri="{FF2B5EF4-FFF2-40B4-BE49-F238E27FC236}">
                <a16:creationId xmlns:a16="http://schemas.microsoft.com/office/drawing/2014/main" id="{A6448104-B5CB-41CF-9026-48C5A7CA83EC}"/>
              </a:ext>
            </a:extLst>
          </p:cNvPr>
          <p:cNvSpPr>
            <a:spLocks noGrp="1"/>
          </p:cNvSpPr>
          <p:nvPr>
            <p:ph type="pic" sz="quarter" idx="11" hasCustomPrompt="1"/>
          </p:nvPr>
        </p:nvSpPr>
        <p:spPr>
          <a:xfrm>
            <a:off x="612000" y="421575"/>
            <a:ext cx="1260000" cy="1260000"/>
          </a:xfrm>
          <a:solidFill>
            <a:schemeClr val="bg1"/>
          </a:solidFill>
        </p:spPr>
        <p:txBody>
          <a:bodyPr lIns="180000" rIns="180000" rtlCol="0" anchor="ctr"/>
          <a:lstStyle>
            <a:lvl1pPr marL="0" indent="0" algn="ctr">
              <a:buNone/>
              <a:defRPr i="1"/>
            </a:lvl1pPr>
          </a:lstStyle>
          <a:p>
            <a:pPr rtl="0"/>
            <a:r>
              <a:rPr lang="en-GB" noProof="0"/>
              <a:t>Insert or drag and drop your author/team photo</a:t>
            </a:r>
          </a:p>
        </p:txBody>
      </p:sp>
      <p:sp>
        <p:nvSpPr>
          <p:cNvPr id="8" name="Text Placeholder 13">
            <a:extLst>
              <a:ext uri="{FF2B5EF4-FFF2-40B4-BE49-F238E27FC236}">
                <a16:creationId xmlns:a16="http://schemas.microsoft.com/office/drawing/2014/main" id="{9124A8AC-4034-49D6-A0CA-33E44760E05B}"/>
              </a:ext>
            </a:extLst>
          </p:cNvPr>
          <p:cNvSpPr>
            <a:spLocks noGrp="1"/>
          </p:cNvSpPr>
          <p:nvPr>
            <p:ph type="body" sz="quarter" idx="12" hasCustomPrompt="1"/>
          </p:nvPr>
        </p:nvSpPr>
        <p:spPr>
          <a:xfrm>
            <a:off x="612000" y="2396325"/>
            <a:ext cx="1260000" cy="3560745"/>
          </a:xfrm>
        </p:spPr>
        <p:txBody>
          <a:bodyPr rtlCol="0"/>
          <a:lstStyle>
            <a:lvl1pPr marL="0" indent="0">
              <a:lnSpc>
                <a:spcPts val="1200"/>
              </a:lnSpc>
              <a:spcBef>
                <a:spcPts val="0"/>
              </a:spcBef>
              <a:buNone/>
              <a:defRPr sz="800">
                <a:solidFill>
                  <a:schemeClr val="tx1">
                    <a:lumMod val="85000"/>
                    <a:lumOff val="15000"/>
                  </a:schemeClr>
                </a:solidFill>
              </a:defRPr>
            </a:lvl1pPr>
            <a:lvl2pPr marL="179388" indent="0">
              <a:buNone/>
              <a:defRPr/>
            </a:lvl2pPr>
            <a:lvl3pPr marL="360363" indent="0">
              <a:buNone/>
              <a:defRPr/>
            </a:lvl3pPr>
            <a:lvl4pPr marL="538162" indent="0">
              <a:buNone/>
              <a:defRPr/>
            </a:lvl4pPr>
            <a:lvl5pPr marL="717550" indent="0">
              <a:buNone/>
              <a:defRPr/>
            </a:lvl5pPr>
          </a:lstStyle>
          <a:p>
            <a:pPr lvl="0" rtl="0"/>
            <a:r>
              <a:rPr lang="en-GB" noProof="0"/>
              <a:t>About this edition/Editor’s note:</a:t>
            </a:r>
          </a:p>
        </p:txBody>
      </p:sp>
      <p:sp>
        <p:nvSpPr>
          <p:cNvPr id="13" name="Text Placeholder 19">
            <a:extLst>
              <a:ext uri="{FF2B5EF4-FFF2-40B4-BE49-F238E27FC236}">
                <a16:creationId xmlns:a16="http://schemas.microsoft.com/office/drawing/2014/main" id="{D7E4C765-DA62-4482-BCCE-303DAF1AE048}"/>
              </a:ext>
            </a:extLst>
          </p:cNvPr>
          <p:cNvSpPr>
            <a:spLocks noGrp="1"/>
          </p:cNvSpPr>
          <p:nvPr>
            <p:ph type="body" sz="quarter" idx="14" hasCustomPrompt="1"/>
          </p:nvPr>
        </p:nvSpPr>
        <p:spPr>
          <a:xfrm>
            <a:off x="612000" y="1876950"/>
            <a:ext cx="1260000" cy="324000"/>
          </a:xfrm>
          <a:noFill/>
        </p:spPr>
        <p:txBody>
          <a:bodyPr lIns="0" tIns="36000" rIns="0" rtlCol="0"/>
          <a:lstStyle>
            <a:lvl1pPr marL="0" indent="0" algn="l">
              <a:buNone/>
              <a:defRPr sz="900">
                <a:latin typeface="+mj-lt"/>
              </a:defRPr>
            </a:lvl1pPr>
            <a:lvl2pPr marL="179388" indent="0">
              <a:buNone/>
              <a:defRPr>
                <a:latin typeface="+mj-lt"/>
              </a:defRPr>
            </a:lvl2pPr>
            <a:lvl3pPr marL="360363" indent="0">
              <a:buNone/>
              <a:defRPr>
                <a:latin typeface="+mj-lt"/>
              </a:defRPr>
            </a:lvl3pPr>
            <a:lvl4pPr marL="538162" indent="0">
              <a:buNone/>
              <a:defRPr>
                <a:latin typeface="+mj-lt"/>
              </a:defRPr>
            </a:lvl4pPr>
            <a:lvl5pPr marL="717550" indent="0">
              <a:buNone/>
              <a:defRPr>
                <a:latin typeface="+mj-lt"/>
              </a:defRPr>
            </a:lvl5pPr>
          </a:lstStyle>
          <a:p>
            <a:pPr lvl="0" rtl="0"/>
            <a:r>
              <a:rPr lang="en-GB" noProof="0"/>
              <a:t>Author/Editor team name</a:t>
            </a:r>
          </a:p>
        </p:txBody>
      </p:sp>
      <p:sp>
        <p:nvSpPr>
          <p:cNvPr id="16" name="Text Placeholder 19">
            <a:extLst>
              <a:ext uri="{FF2B5EF4-FFF2-40B4-BE49-F238E27FC236}">
                <a16:creationId xmlns:a16="http://schemas.microsoft.com/office/drawing/2014/main" id="{B38B2678-D7C5-44EF-954C-DD65F9CF7B11}"/>
              </a:ext>
            </a:extLst>
          </p:cNvPr>
          <p:cNvSpPr>
            <a:spLocks noGrp="1"/>
          </p:cNvSpPr>
          <p:nvPr>
            <p:ph type="body" sz="quarter" idx="15" hasCustomPrompt="1"/>
          </p:nvPr>
        </p:nvSpPr>
        <p:spPr>
          <a:xfrm>
            <a:off x="612000" y="6119535"/>
            <a:ext cx="1260000" cy="324000"/>
          </a:xfrm>
          <a:noFill/>
        </p:spPr>
        <p:txBody>
          <a:bodyPr lIns="0" tIns="36000" rIns="0" rtlCol="0"/>
          <a:lstStyle>
            <a:lvl1pPr marL="0" indent="0" algn="l">
              <a:buNone/>
              <a:defRPr sz="900">
                <a:latin typeface="+mj-lt"/>
              </a:defRPr>
            </a:lvl1pPr>
            <a:lvl2pPr marL="179388" indent="0">
              <a:buNone/>
              <a:defRPr>
                <a:latin typeface="+mj-lt"/>
              </a:defRPr>
            </a:lvl2pPr>
            <a:lvl3pPr marL="360363" indent="0">
              <a:buNone/>
              <a:defRPr>
                <a:latin typeface="+mj-lt"/>
              </a:defRPr>
            </a:lvl3pPr>
            <a:lvl4pPr marL="538162" indent="0">
              <a:buNone/>
              <a:defRPr>
                <a:latin typeface="+mj-lt"/>
              </a:defRPr>
            </a:lvl4pPr>
            <a:lvl5pPr marL="717550" indent="0">
              <a:buNone/>
              <a:defRPr>
                <a:latin typeface="+mj-lt"/>
              </a:defRPr>
            </a:lvl5pPr>
          </a:lstStyle>
          <a:p>
            <a:pPr lvl="0" rtl="0"/>
            <a:r>
              <a:rPr lang="en-GB" noProof="0"/>
              <a:t>Twitter handle, email address or phone number</a:t>
            </a:r>
          </a:p>
        </p:txBody>
      </p:sp>
      <p:sp>
        <p:nvSpPr>
          <p:cNvPr id="11" name="Title 10">
            <a:extLst>
              <a:ext uri="{FF2B5EF4-FFF2-40B4-BE49-F238E27FC236}">
                <a16:creationId xmlns:a16="http://schemas.microsoft.com/office/drawing/2014/main" id="{6D21E38F-466D-4144-B739-52E6DE63978F}"/>
              </a:ext>
            </a:extLst>
          </p:cNvPr>
          <p:cNvSpPr>
            <a:spLocks noGrp="1"/>
          </p:cNvSpPr>
          <p:nvPr>
            <p:ph type="title" hasCustomPrompt="1"/>
          </p:nvPr>
        </p:nvSpPr>
        <p:spPr>
          <a:xfrm>
            <a:off x="4571999" y="724619"/>
            <a:ext cx="2380891" cy="646981"/>
          </a:xfrm>
          <a:solidFill>
            <a:schemeClr val="accent3">
              <a:lumMod val="50000"/>
            </a:schemeClr>
          </a:solidFill>
        </p:spPr>
        <p:txBody>
          <a:bodyPr lIns="324000" rtlCol="0" anchor="ctr"/>
          <a:lstStyle>
            <a:lvl1pPr>
              <a:defRPr sz="3200" b="1">
                <a:solidFill>
                  <a:schemeClr val="bg1"/>
                </a:solidFill>
              </a:defRPr>
            </a:lvl1pPr>
          </a:lstStyle>
          <a:p>
            <a:pPr rtl="0"/>
            <a:r>
              <a:rPr lang="en-GB" noProof="0"/>
              <a:t>Title</a:t>
            </a:r>
          </a:p>
        </p:txBody>
      </p:sp>
      <p:sp>
        <p:nvSpPr>
          <p:cNvPr id="23" name="Picture Placeholder 22">
            <a:extLst>
              <a:ext uri="{FF2B5EF4-FFF2-40B4-BE49-F238E27FC236}">
                <a16:creationId xmlns:a16="http://schemas.microsoft.com/office/drawing/2014/main" id="{EA5D6AF7-72EE-4462-803E-E2B8DF69C0C3}"/>
              </a:ext>
            </a:extLst>
          </p:cNvPr>
          <p:cNvSpPr>
            <a:spLocks noGrp="1"/>
          </p:cNvSpPr>
          <p:nvPr>
            <p:ph type="pic" sz="quarter" idx="16" hasCustomPrompt="1"/>
          </p:nvPr>
        </p:nvSpPr>
        <p:spPr>
          <a:xfrm>
            <a:off x="7425670" y="1436324"/>
            <a:ext cx="1188000" cy="1188000"/>
          </a:xfrm>
          <a:solidFill>
            <a:schemeClr val="bg1"/>
          </a:solidFill>
        </p:spPr>
        <p:txBody>
          <a:bodyPr rtlCol="0" anchor="ctr"/>
          <a:lstStyle>
            <a:lvl1pPr marL="0" indent="0" algn="ctr">
              <a:buNone/>
              <a:defRPr i="1"/>
            </a:lvl1pPr>
          </a:lstStyle>
          <a:p>
            <a:pPr rtl="0"/>
            <a:r>
              <a:rPr lang="en-GB" noProof="0"/>
              <a:t>Insert your photo</a:t>
            </a:r>
          </a:p>
        </p:txBody>
      </p:sp>
      <p:sp>
        <p:nvSpPr>
          <p:cNvPr id="27" name="Text Placeholder 26">
            <a:extLst>
              <a:ext uri="{FF2B5EF4-FFF2-40B4-BE49-F238E27FC236}">
                <a16:creationId xmlns:a16="http://schemas.microsoft.com/office/drawing/2014/main" id="{039CDCEA-DDBC-484D-8B7C-A442758FE630}"/>
              </a:ext>
            </a:extLst>
          </p:cNvPr>
          <p:cNvSpPr>
            <a:spLocks noGrp="1"/>
          </p:cNvSpPr>
          <p:nvPr>
            <p:ph type="body" sz="quarter" idx="18" hasCustomPrompt="1"/>
          </p:nvPr>
        </p:nvSpPr>
        <p:spPr>
          <a:xfrm>
            <a:off x="7425670" y="2701956"/>
            <a:ext cx="972000" cy="432000"/>
          </a:xfrm>
        </p:spPr>
        <p:txBody>
          <a:bodyPr rtlCol="0"/>
          <a:lstStyle>
            <a:lvl1pPr marL="0" indent="0">
              <a:buNone/>
              <a:defRPr sz="1500"/>
            </a:lvl1pPr>
            <a:lvl2pPr marL="179388" indent="0">
              <a:buNone/>
              <a:defRPr sz="1500"/>
            </a:lvl2pPr>
            <a:lvl3pPr marL="360363" indent="0">
              <a:buNone/>
              <a:defRPr sz="1500"/>
            </a:lvl3pPr>
            <a:lvl4pPr marL="538162" indent="0">
              <a:buNone/>
              <a:defRPr sz="1500"/>
            </a:lvl4pPr>
            <a:lvl5pPr marL="717550" indent="0">
              <a:buNone/>
              <a:defRPr sz="1500"/>
            </a:lvl5pPr>
          </a:lstStyle>
          <a:p>
            <a:pPr lvl="0" rtl="0"/>
            <a:r>
              <a:rPr lang="en-GB" noProof="0"/>
              <a:t>Section Header</a:t>
            </a:r>
          </a:p>
        </p:txBody>
      </p:sp>
      <p:sp>
        <p:nvSpPr>
          <p:cNvPr id="29" name="Text Placeholder 28">
            <a:extLst>
              <a:ext uri="{FF2B5EF4-FFF2-40B4-BE49-F238E27FC236}">
                <a16:creationId xmlns:a16="http://schemas.microsoft.com/office/drawing/2014/main" id="{66F4022A-4BE0-4704-972A-4ED5ADC9E239}"/>
              </a:ext>
            </a:extLst>
          </p:cNvPr>
          <p:cNvSpPr>
            <a:spLocks noGrp="1"/>
          </p:cNvSpPr>
          <p:nvPr>
            <p:ph type="body" sz="quarter" idx="19" hasCustomPrompt="1"/>
          </p:nvPr>
        </p:nvSpPr>
        <p:spPr>
          <a:xfrm>
            <a:off x="7425670" y="3144409"/>
            <a:ext cx="972000" cy="396000"/>
          </a:xfrm>
        </p:spPr>
        <p:txBody>
          <a:bodyPr rtlCol="0"/>
          <a:lstStyle>
            <a:lvl1pPr marL="0" indent="0">
              <a:buNone/>
              <a:defRPr/>
            </a:lvl1pPr>
            <a:lvl2pPr marL="179388" indent="0">
              <a:buNone/>
              <a:defRPr/>
            </a:lvl2pPr>
            <a:lvl3pPr marL="360363" indent="0">
              <a:buNone/>
              <a:defRPr/>
            </a:lvl3pPr>
            <a:lvl4pPr marL="538162" indent="0">
              <a:buNone/>
              <a:defRPr/>
            </a:lvl4pPr>
            <a:lvl5pPr marL="717550" indent="0">
              <a:buNone/>
              <a:defRPr/>
            </a:lvl5pPr>
          </a:lstStyle>
          <a:p>
            <a:pPr lvl="0" rtl="0"/>
            <a:r>
              <a:rPr lang="en-GB" noProof="0"/>
              <a:t>Section Description</a:t>
            </a:r>
          </a:p>
        </p:txBody>
      </p:sp>
      <p:sp>
        <p:nvSpPr>
          <p:cNvPr id="30" name="Picture Placeholder 22">
            <a:extLst>
              <a:ext uri="{FF2B5EF4-FFF2-40B4-BE49-F238E27FC236}">
                <a16:creationId xmlns:a16="http://schemas.microsoft.com/office/drawing/2014/main" id="{C6DC1312-749D-4C4C-9866-33D9BEC433FF}"/>
              </a:ext>
            </a:extLst>
          </p:cNvPr>
          <p:cNvSpPr>
            <a:spLocks noGrp="1"/>
          </p:cNvSpPr>
          <p:nvPr>
            <p:ph type="pic" sz="quarter" idx="20" hasCustomPrompt="1"/>
          </p:nvPr>
        </p:nvSpPr>
        <p:spPr>
          <a:xfrm>
            <a:off x="6125138" y="4059313"/>
            <a:ext cx="1188000" cy="1188000"/>
          </a:xfrm>
          <a:solidFill>
            <a:schemeClr val="bg1"/>
          </a:solidFill>
        </p:spPr>
        <p:txBody>
          <a:bodyPr rtlCol="0" anchor="ctr"/>
          <a:lstStyle>
            <a:lvl1pPr marL="0" indent="0" algn="ctr">
              <a:buNone/>
              <a:defRPr i="1"/>
            </a:lvl1pPr>
          </a:lstStyle>
          <a:p>
            <a:pPr rtl="0"/>
            <a:r>
              <a:rPr lang="en-GB" noProof="0"/>
              <a:t>Insert your photo</a:t>
            </a:r>
          </a:p>
        </p:txBody>
      </p:sp>
      <p:sp>
        <p:nvSpPr>
          <p:cNvPr id="32" name="Text Placeholder 28">
            <a:extLst>
              <a:ext uri="{FF2B5EF4-FFF2-40B4-BE49-F238E27FC236}">
                <a16:creationId xmlns:a16="http://schemas.microsoft.com/office/drawing/2014/main" id="{BDC226A0-A14E-460D-BD73-526B2B6D1E6E}"/>
              </a:ext>
            </a:extLst>
          </p:cNvPr>
          <p:cNvSpPr>
            <a:spLocks noGrp="1"/>
          </p:cNvSpPr>
          <p:nvPr>
            <p:ph type="body" sz="quarter" idx="22" hasCustomPrompt="1"/>
          </p:nvPr>
        </p:nvSpPr>
        <p:spPr>
          <a:xfrm>
            <a:off x="7425670" y="4888882"/>
            <a:ext cx="972000" cy="396000"/>
          </a:xfrm>
        </p:spPr>
        <p:txBody>
          <a:bodyPr rtlCol="0"/>
          <a:lstStyle>
            <a:lvl1pPr marL="0" indent="0">
              <a:buNone/>
              <a:defRPr/>
            </a:lvl1pPr>
            <a:lvl2pPr marL="179388" indent="0">
              <a:buNone/>
              <a:defRPr/>
            </a:lvl2pPr>
            <a:lvl3pPr marL="360363" indent="0">
              <a:buNone/>
              <a:defRPr/>
            </a:lvl3pPr>
            <a:lvl4pPr marL="538162" indent="0">
              <a:buNone/>
              <a:defRPr/>
            </a:lvl4pPr>
            <a:lvl5pPr marL="717550" indent="0">
              <a:buNone/>
              <a:defRPr/>
            </a:lvl5pPr>
          </a:lstStyle>
          <a:p>
            <a:pPr lvl="0" rtl="0"/>
            <a:r>
              <a:rPr lang="en-GB" noProof="0"/>
              <a:t>Section Description</a:t>
            </a:r>
          </a:p>
        </p:txBody>
      </p:sp>
      <p:sp>
        <p:nvSpPr>
          <p:cNvPr id="33" name="Text Placeholder 26">
            <a:extLst>
              <a:ext uri="{FF2B5EF4-FFF2-40B4-BE49-F238E27FC236}">
                <a16:creationId xmlns:a16="http://schemas.microsoft.com/office/drawing/2014/main" id="{82DECE8B-2811-4E39-B0B5-B04844475197}"/>
              </a:ext>
            </a:extLst>
          </p:cNvPr>
          <p:cNvSpPr>
            <a:spLocks noGrp="1"/>
          </p:cNvSpPr>
          <p:nvPr>
            <p:ph type="body" sz="quarter" idx="23" hasCustomPrompt="1"/>
          </p:nvPr>
        </p:nvSpPr>
        <p:spPr>
          <a:xfrm>
            <a:off x="7425670" y="4437340"/>
            <a:ext cx="972000" cy="432000"/>
          </a:xfrm>
        </p:spPr>
        <p:txBody>
          <a:bodyPr rtlCol="0"/>
          <a:lstStyle>
            <a:lvl1pPr marL="0" indent="0">
              <a:buNone/>
              <a:defRPr sz="1500"/>
            </a:lvl1pPr>
            <a:lvl2pPr marL="179388" indent="0">
              <a:buNone/>
              <a:defRPr sz="1500"/>
            </a:lvl2pPr>
            <a:lvl3pPr marL="360363" indent="0">
              <a:buNone/>
              <a:defRPr sz="1500"/>
            </a:lvl3pPr>
            <a:lvl4pPr marL="538162" indent="0">
              <a:buNone/>
              <a:defRPr sz="1500"/>
            </a:lvl4pPr>
            <a:lvl5pPr marL="717550" indent="0">
              <a:buNone/>
              <a:defRPr sz="1500"/>
            </a:lvl5pPr>
          </a:lstStyle>
          <a:p>
            <a:pPr lvl="0" rtl="0"/>
            <a:r>
              <a:rPr lang="en-GB" noProof="0"/>
              <a:t>Section Header</a:t>
            </a:r>
          </a:p>
        </p:txBody>
      </p:sp>
      <p:sp>
        <p:nvSpPr>
          <p:cNvPr id="34" name="Picture Placeholder 22">
            <a:extLst>
              <a:ext uri="{FF2B5EF4-FFF2-40B4-BE49-F238E27FC236}">
                <a16:creationId xmlns:a16="http://schemas.microsoft.com/office/drawing/2014/main" id="{C145E4DD-1B70-40A7-A79B-F53A38F3EAF4}"/>
              </a:ext>
            </a:extLst>
          </p:cNvPr>
          <p:cNvSpPr>
            <a:spLocks noGrp="1"/>
          </p:cNvSpPr>
          <p:nvPr>
            <p:ph type="pic" sz="quarter" idx="24" hasCustomPrompt="1"/>
          </p:nvPr>
        </p:nvSpPr>
        <p:spPr>
          <a:xfrm>
            <a:off x="4932000" y="2142616"/>
            <a:ext cx="1188000" cy="1188000"/>
          </a:xfrm>
          <a:solidFill>
            <a:schemeClr val="bg1"/>
          </a:solidFill>
        </p:spPr>
        <p:txBody>
          <a:bodyPr rtlCol="0" anchor="ctr"/>
          <a:lstStyle>
            <a:lvl1pPr marL="0" indent="0" algn="ctr">
              <a:buNone/>
              <a:defRPr i="1"/>
            </a:lvl1pPr>
          </a:lstStyle>
          <a:p>
            <a:pPr rtl="0"/>
            <a:r>
              <a:rPr lang="en-GB" noProof="0"/>
              <a:t>Insert your photo</a:t>
            </a:r>
          </a:p>
        </p:txBody>
      </p:sp>
      <p:sp>
        <p:nvSpPr>
          <p:cNvPr id="35" name="Text Placeholder 24">
            <a:extLst>
              <a:ext uri="{FF2B5EF4-FFF2-40B4-BE49-F238E27FC236}">
                <a16:creationId xmlns:a16="http://schemas.microsoft.com/office/drawing/2014/main" id="{E2A67A78-0F10-42C0-88B6-13744CFB3602}"/>
              </a:ext>
            </a:extLst>
          </p:cNvPr>
          <p:cNvSpPr>
            <a:spLocks noGrp="1"/>
          </p:cNvSpPr>
          <p:nvPr>
            <p:ph type="body" sz="quarter" idx="25" hasCustomPrompt="1"/>
          </p:nvPr>
        </p:nvSpPr>
        <p:spPr>
          <a:xfrm>
            <a:off x="4770202" y="1605750"/>
            <a:ext cx="712459" cy="914633"/>
          </a:xfrm>
        </p:spPr>
        <p:txBody>
          <a:bodyPr rtlCol="0"/>
          <a:lstStyle>
            <a:lvl1pPr marL="0" indent="0">
              <a:lnSpc>
                <a:spcPts val="9000"/>
              </a:lnSpc>
              <a:spcBef>
                <a:spcPts val="0"/>
              </a:spcBef>
              <a:buNone/>
              <a:defRPr sz="10000" spc="-2000" baseline="0"/>
            </a:lvl1pPr>
            <a:lvl2pPr marL="179388" indent="0">
              <a:buNone/>
              <a:defRPr/>
            </a:lvl2pPr>
            <a:lvl3pPr marL="360363" indent="0">
              <a:buNone/>
              <a:defRPr/>
            </a:lvl3pPr>
            <a:lvl4pPr marL="538162" indent="0">
              <a:buNone/>
              <a:defRPr/>
            </a:lvl4pPr>
            <a:lvl5pPr marL="717550" indent="0">
              <a:buNone/>
              <a:defRPr/>
            </a:lvl5pPr>
          </a:lstStyle>
          <a:p>
            <a:pPr lvl="0" rtl="0"/>
            <a:r>
              <a:rPr lang="en-GB" noProof="0"/>
              <a:t>8</a:t>
            </a:r>
          </a:p>
        </p:txBody>
      </p:sp>
      <p:sp>
        <p:nvSpPr>
          <p:cNvPr id="36" name="Text Placeholder 28">
            <a:extLst>
              <a:ext uri="{FF2B5EF4-FFF2-40B4-BE49-F238E27FC236}">
                <a16:creationId xmlns:a16="http://schemas.microsoft.com/office/drawing/2014/main" id="{6478D7BE-B4ED-4F54-BA23-3E36A3B1AB3A}"/>
              </a:ext>
            </a:extLst>
          </p:cNvPr>
          <p:cNvSpPr>
            <a:spLocks noGrp="1"/>
          </p:cNvSpPr>
          <p:nvPr>
            <p:ph type="body" sz="quarter" idx="26" hasCustomPrompt="1"/>
          </p:nvPr>
        </p:nvSpPr>
        <p:spPr>
          <a:xfrm>
            <a:off x="4932000" y="3861313"/>
            <a:ext cx="972000" cy="396000"/>
          </a:xfrm>
        </p:spPr>
        <p:txBody>
          <a:bodyPr rtlCol="0"/>
          <a:lstStyle>
            <a:lvl1pPr marL="0" indent="0">
              <a:buNone/>
              <a:defRPr/>
            </a:lvl1pPr>
            <a:lvl2pPr marL="179388" indent="0">
              <a:buNone/>
              <a:defRPr/>
            </a:lvl2pPr>
            <a:lvl3pPr marL="360363" indent="0">
              <a:buNone/>
              <a:defRPr/>
            </a:lvl3pPr>
            <a:lvl4pPr marL="538162" indent="0">
              <a:buNone/>
              <a:defRPr/>
            </a:lvl4pPr>
            <a:lvl5pPr marL="717550" indent="0">
              <a:buNone/>
              <a:defRPr/>
            </a:lvl5pPr>
          </a:lstStyle>
          <a:p>
            <a:pPr lvl="0" rtl="0"/>
            <a:r>
              <a:rPr lang="en-GB" noProof="0"/>
              <a:t>Section Description</a:t>
            </a:r>
          </a:p>
        </p:txBody>
      </p:sp>
      <p:sp>
        <p:nvSpPr>
          <p:cNvPr id="37" name="Text Placeholder 26">
            <a:extLst>
              <a:ext uri="{FF2B5EF4-FFF2-40B4-BE49-F238E27FC236}">
                <a16:creationId xmlns:a16="http://schemas.microsoft.com/office/drawing/2014/main" id="{9E412E95-7185-4D23-B84E-D2703D8F0B3C}"/>
              </a:ext>
            </a:extLst>
          </p:cNvPr>
          <p:cNvSpPr>
            <a:spLocks noGrp="1"/>
          </p:cNvSpPr>
          <p:nvPr>
            <p:ph type="body" sz="quarter" idx="27" hasCustomPrompt="1"/>
          </p:nvPr>
        </p:nvSpPr>
        <p:spPr>
          <a:xfrm>
            <a:off x="4932000" y="3415059"/>
            <a:ext cx="972000" cy="432000"/>
          </a:xfrm>
        </p:spPr>
        <p:txBody>
          <a:bodyPr rtlCol="0"/>
          <a:lstStyle>
            <a:lvl1pPr marL="0" indent="0">
              <a:buNone/>
              <a:defRPr sz="1500"/>
            </a:lvl1pPr>
            <a:lvl2pPr marL="179388" indent="0">
              <a:buNone/>
              <a:defRPr sz="1500"/>
            </a:lvl2pPr>
            <a:lvl3pPr marL="360363" indent="0">
              <a:buNone/>
              <a:defRPr sz="1500"/>
            </a:lvl3pPr>
            <a:lvl4pPr marL="538162" indent="0">
              <a:buNone/>
              <a:defRPr sz="1500"/>
            </a:lvl4pPr>
            <a:lvl5pPr marL="717550" indent="0">
              <a:buNone/>
              <a:defRPr sz="1500"/>
            </a:lvl5pPr>
          </a:lstStyle>
          <a:p>
            <a:pPr lvl="0" rtl="0"/>
            <a:r>
              <a:rPr lang="en-GB" noProof="0"/>
              <a:t>Section Header</a:t>
            </a:r>
          </a:p>
        </p:txBody>
      </p:sp>
      <p:sp>
        <p:nvSpPr>
          <p:cNvPr id="39" name="Text Placeholder 38">
            <a:extLst>
              <a:ext uri="{FF2B5EF4-FFF2-40B4-BE49-F238E27FC236}">
                <a16:creationId xmlns:a16="http://schemas.microsoft.com/office/drawing/2014/main" id="{AA50C935-E49A-4AC8-8086-818FA9BFFE6E}"/>
              </a:ext>
            </a:extLst>
          </p:cNvPr>
          <p:cNvSpPr>
            <a:spLocks noGrp="1"/>
          </p:cNvSpPr>
          <p:nvPr>
            <p:ph type="body" sz="quarter" idx="28" hasCustomPrompt="1"/>
          </p:nvPr>
        </p:nvSpPr>
        <p:spPr>
          <a:xfrm>
            <a:off x="6110941" y="5578500"/>
            <a:ext cx="1835234" cy="775574"/>
          </a:xfrm>
        </p:spPr>
        <p:txBody>
          <a:bodyPr rtlCol="0"/>
          <a:lstStyle>
            <a:lvl1pPr marL="0" indent="0" defTabSz="762000">
              <a:lnSpc>
                <a:spcPct val="100000"/>
              </a:lnSpc>
              <a:spcBef>
                <a:spcPts val="0"/>
              </a:spcBef>
              <a:spcAft>
                <a:spcPts val="0"/>
              </a:spcAft>
              <a:buNone/>
              <a:defRPr sz="900"/>
            </a:lvl1pPr>
            <a:lvl2pPr marL="179388" indent="0">
              <a:buNone/>
              <a:defRPr/>
            </a:lvl2pPr>
            <a:lvl3pPr marL="360363" indent="0">
              <a:buNone/>
              <a:defRPr/>
            </a:lvl3pPr>
            <a:lvl4pPr marL="538162" indent="0">
              <a:buNone/>
              <a:defRPr/>
            </a:lvl4pPr>
            <a:lvl5pPr marL="717550" indent="0">
              <a:buNone/>
              <a:defRPr/>
            </a:lvl5pPr>
          </a:lstStyle>
          <a:p>
            <a:pPr lvl="0" rtl="0"/>
            <a:r>
              <a:rPr lang="en-GB" noProof="0"/>
              <a:t>Content 		12</a:t>
            </a:r>
          </a:p>
        </p:txBody>
      </p:sp>
      <p:sp>
        <p:nvSpPr>
          <p:cNvPr id="41" name="Text Placeholder 24">
            <a:extLst>
              <a:ext uri="{FF2B5EF4-FFF2-40B4-BE49-F238E27FC236}">
                <a16:creationId xmlns:a16="http://schemas.microsoft.com/office/drawing/2014/main" id="{C6DA1615-E4F2-4B1B-B51D-8831D491CAD0}"/>
              </a:ext>
            </a:extLst>
          </p:cNvPr>
          <p:cNvSpPr>
            <a:spLocks noGrp="1"/>
          </p:cNvSpPr>
          <p:nvPr>
            <p:ph type="body" sz="quarter" idx="29" hasCustomPrompt="1"/>
          </p:nvPr>
        </p:nvSpPr>
        <p:spPr>
          <a:xfrm>
            <a:off x="7313138" y="979007"/>
            <a:ext cx="712459" cy="914633"/>
          </a:xfrm>
        </p:spPr>
        <p:txBody>
          <a:bodyPr rtlCol="0"/>
          <a:lstStyle>
            <a:lvl1pPr marL="0" indent="0">
              <a:lnSpc>
                <a:spcPts val="9000"/>
              </a:lnSpc>
              <a:spcBef>
                <a:spcPts val="0"/>
              </a:spcBef>
              <a:buNone/>
              <a:defRPr sz="10000" spc="-2000" baseline="0"/>
            </a:lvl1pPr>
            <a:lvl2pPr marL="179388" indent="0">
              <a:buNone/>
              <a:defRPr/>
            </a:lvl2pPr>
            <a:lvl3pPr marL="360363" indent="0">
              <a:buNone/>
              <a:defRPr/>
            </a:lvl3pPr>
            <a:lvl4pPr marL="538162" indent="0">
              <a:buNone/>
              <a:defRPr/>
            </a:lvl4pPr>
            <a:lvl5pPr marL="717550" indent="0">
              <a:buNone/>
              <a:defRPr/>
            </a:lvl5pPr>
          </a:lstStyle>
          <a:p>
            <a:pPr lvl="0" rtl="0"/>
            <a:r>
              <a:rPr lang="en-GB" noProof="0"/>
              <a:t>8</a:t>
            </a:r>
          </a:p>
        </p:txBody>
      </p:sp>
      <p:sp>
        <p:nvSpPr>
          <p:cNvPr id="42" name="Text Placeholder 24">
            <a:extLst>
              <a:ext uri="{FF2B5EF4-FFF2-40B4-BE49-F238E27FC236}">
                <a16:creationId xmlns:a16="http://schemas.microsoft.com/office/drawing/2014/main" id="{DFF94A92-D068-404D-8249-F72BB94D9C06}"/>
              </a:ext>
            </a:extLst>
          </p:cNvPr>
          <p:cNvSpPr>
            <a:spLocks noGrp="1"/>
          </p:cNvSpPr>
          <p:nvPr>
            <p:ph type="body" sz="quarter" idx="30" hasCustomPrompt="1"/>
          </p:nvPr>
        </p:nvSpPr>
        <p:spPr>
          <a:xfrm>
            <a:off x="5839541" y="3627801"/>
            <a:ext cx="712459" cy="914633"/>
          </a:xfrm>
        </p:spPr>
        <p:txBody>
          <a:bodyPr rtlCol="0"/>
          <a:lstStyle>
            <a:lvl1pPr marL="0" indent="0">
              <a:lnSpc>
                <a:spcPts val="9000"/>
              </a:lnSpc>
              <a:spcBef>
                <a:spcPts val="0"/>
              </a:spcBef>
              <a:buNone/>
              <a:defRPr sz="10000" spc="-2000" baseline="0"/>
            </a:lvl1pPr>
            <a:lvl2pPr marL="179388" indent="0">
              <a:buNone/>
              <a:defRPr/>
            </a:lvl2pPr>
            <a:lvl3pPr marL="360363" indent="0">
              <a:buNone/>
              <a:defRPr/>
            </a:lvl3pPr>
            <a:lvl4pPr marL="538162" indent="0">
              <a:buNone/>
              <a:defRPr/>
            </a:lvl4pPr>
            <a:lvl5pPr marL="717550" indent="0">
              <a:buNone/>
              <a:defRPr/>
            </a:lvl5pPr>
          </a:lstStyle>
          <a:p>
            <a:pPr lvl="0" rtl="0"/>
            <a:r>
              <a:rPr lang="en-GB" noProof="0"/>
              <a:t>8</a:t>
            </a:r>
          </a:p>
        </p:txBody>
      </p:sp>
      <p:sp>
        <p:nvSpPr>
          <p:cNvPr id="48" name="Text Placeholder 28">
            <a:extLst>
              <a:ext uri="{FF2B5EF4-FFF2-40B4-BE49-F238E27FC236}">
                <a16:creationId xmlns:a16="http://schemas.microsoft.com/office/drawing/2014/main" id="{CDC8EED8-0ACD-4D8C-878C-1AC857B325A7}"/>
              </a:ext>
            </a:extLst>
          </p:cNvPr>
          <p:cNvSpPr>
            <a:spLocks noGrp="1"/>
          </p:cNvSpPr>
          <p:nvPr>
            <p:ph type="body" sz="quarter" idx="32" hasCustomPrompt="1"/>
          </p:nvPr>
        </p:nvSpPr>
        <p:spPr>
          <a:xfrm>
            <a:off x="2453513" y="5887031"/>
            <a:ext cx="1440000" cy="540000"/>
          </a:xfrm>
        </p:spPr>
        <p:txBody>
          <a:bodyPr rtlCol="0"/>
          <a:lstStyle>
            <a:lvl1pPr marL="0" indent="0">
              <a:buNone/>
              <a:defRPr sz="800">
                <a:solidFill>
                  <a:schemeClr val="bg1"/>
                </a:solidFill>
              </a:defRPr>
            </a:lvl1pPr>
            <a:lvl2pPr marL="179388" indent="0">
              <a:buNone/>
              <a:defRPr/>
            </a:lvl2pPr>
            <a:lvl3pPr marL="360363" indent="0">
              <a:buNone/>
              <a:defRPr/>
            </a:lvl3pPr>
            <a:lvl4pPr marL="538162" indent="0">
              <a:buNone/>
              <a:defRPr/>
            </a:lvl4pPr>
            <a:lvl5pPr marL="717550" indent="0">
              <a:buNone/>
              <a:defRPr/>
            </a:lvl5pPr>
          </a:lstStyle>
          <a:p>
            <a:pPr lvl="0" rtl="0"/>
            <a:r>
              <a:rPr lang="en-GB" noProof="0"/>
              <a:t>Section Description</a:t>
            </a:r>
          </a:p>
        </p:txBody>
      </p:sp>
      <p:sp>
        <p:nvSpPr>
          <p:cNvPr id="49" name="Text Placeholder 26">
            <a:extLst>
              <a:ext uri="{FF2B5EF4-FFF2-40B4-BE49-F238E27FC236}">
                <a16:creationId xmlns:a16="http://schemas.microsoft.com/office/drawing/2014/main" id="{902D084A-6C33-445B-AD1B-E2B7FC4C4138}"/>
              </a:ext>
            </a:extLst>
          </p:cNvPr>
          <p:cNvSpPr>
            <a:spLocks noGrp="1"/>
          </p:cNvSpPr>
          <p:nvPr>
            <p:ph type="body" sz="quarter" idx="33" hasCustomPrompt="1"/>
          </p:nvPr>
        </p:nvSpPr>
        <p:spPr>
          <a:xfrm>
            <a:off x="2453513" y="5333318"/>
            <a:ext cx="1440000" cy="432000"/>
          </a:xfrm>
        </p:spPr>
        <p:txBody>
          <a:bodyPr rtlCol="0"/>
          <a:lstStyle>
            <a:lvl1pPr marL="0" indent="0">
              <a:buNone/>
              <a:defRPr sz="1500">
                <a:solidFill>
                  <a:schemeClr val="bg1"/>
                </a:solidFill>
              </a:defRPr>
            </a:lvl1pPr>
            <a:lvl2pPr marL="179388" indent="0">
              <a:buNone/>
              <a:defRPr sz="1500"/>
            </a:lvl2pPr>
            <a:lvl3pPr marL="360363" indent="0">
              <a:buNone/>
              <a:defRPr sz="1500"/>
            </a:lvl3pPr>
            <a:lvl4pPr marL="538162" indent="0">
              <a:buNone/>
              <a:defRPr sz="1500"/>
            </a:lvl4pPr>
            <a:lvl5pPr marL="717550" indent="0">
              <a:buNone/>
              <a:defRPr sz="1500"/>
            </a:lvl5pPr>
          </a:lstStyle>
          <a:p>
            <a:pPr lvl="0" rtl="0"/>
            <a:r>
              <a:rPr lang="en-GB" noProof="0"/>
              <a:t>Section Header</a:t>
            </a:r>
          </a:p>
        </p:txBody>
      </p:sp>
    </p:spTree>
    <p:extLst>
      <p:ext uri="{BB962C8B-B14F-4D97-AF65-F5344CB8AC3E}">
        <p14:creationId xmlns:p14="http://schemas.microsoft.com/office/powerpoint/2010/main" val="3467992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93A24AD5-6139-4662-9AB6-EE2C3977AAA1}"/>
              </a:ext>
            </a:extLst>
          </p:cNvPr>
          <p:cNvSpPr>
            <a:spLocks noGrp="1"/>
          </p:cNvSpPr>
          <p:nvPr>
            <p:ph type="body" sz="quarter" idx="16" hasCustomPrompt="1"/>
          </p:nvPr>
        </p:nvSpPr>
        <p:spPr>
          <a:xfrm>
            <a:off x="6840000" y="252413"/>
            <a:ext cx="1692000" cy="1105213"/>
          </a:xfrm>
        </p:spPr>
        <p:txBody>
          <a:bodyPr rtlCol="0"/>
          <a:lstStyle>
            <a:lvl1pPr marL="0" indent="0">
              <a:buNone/>
              <a:defRPr/>
            </a:lvl1pPr>
            <a:lvl2pPr marL="179388" indent="0">
              <a:buNone/>
              <a:defRPr/>
            </a:lvl2pPr>
            <a:lvl3pPr marL="360363" indent="0">
              <a:buNone/>
              <a:defRPr/>
            </a:lvl3pPr>
            <a:lvl4pPr marL="538162" indent="0">
              <a:buNone/>
              <a:defRPr/>
            </a:lvl4pPr>
            <a:lvl5pPr marL="717550" indent="0">
              <a:buNone/>
              <a:defRPr/>
            </a:lvl5pPr>
          </a:lstStyle>
          <a:p>
            <a:pPr lvl="0" rtl="0"/>
            <a:r>
              <a:rPr lang="en-GB" noProof="0"/>
              <a:t>Right column body text</a:t>
            </a:r>
          </a:p>
        </p:txBody>
      </p:sp>
      <p:sp>
        <p:nvSpPr>
          <p:cNvPr id="15" name="Text Placeholder 14">
            <a:extLst>
              <a:ext uri="{FF2B5EF4-FFF2-40B4-BE49-F238E27FC236}">
                <a16:creationId xmlns:a16="http://schemas.microsoft.com/office/drawing/2014/main" id="{BC2A3B69-CB74-4412-B88C-A3F13F7B9D6C}"/>
              </a:ext>
            </a:extLst>
          </p:cNvPr>
          <p:cNvSpPr>
            <a:spLocks noGrp="1"/>
          </p:cNvSpPr>
          <p:nvPr>
            <p:ph type="body" sz="quarter" idx="17" hasCustomPrompt="1"/>
          </p:nvPr>
        </p:nvSpPr>
        <p:spPr>
          <a:xfrm>
            <a:off x="4932000" y="252414"/>
            <a:ext cx="1692000" cy="1965601"/>
          </a:xfrm>
        </p:spPr>
        <p:txBody>
          <a:bodyPr rtlCol="0"/>
          <a:lstStyle>
            <a:lvl1pPr marL="0" indent="0">
              <a:buNone/>
              <a:defRPr/>
            </a:lvl1pPr>
          </a:lstStyle>
          <a:p>
            <a:pPr lvl="0" rtl="0"/>
            <a:r>
              <a:rPr lang="en-GB" noProof="0"/>
              <a:t>Left column body text</a:t>
            </a:r>
          </a:p>
        </p:txBody>
      </p:sp>
      <p:sp>
        <p:nvSpPr>
          <p:cNvPr id="6" name="Picture Placeholder 4">
            <a:extLst>
              <a:ext uri="{FF2B5EF4-FFF2-40B4-BE49-F238E27FC236}">
                <a16:creationId xmlns:a16="http://schemas.microsoft.com/office/drawing/2014/main" id="{58AAA1C1-0A27-4B81-B658-43FFED333DFF}"/>
              </a:ext>
            </a:extLst>
          </p:cNvPr>
          <p:cNvSpPr>
            <a:spLocks noGrp="1"/>
          </p:cNvSpPr>
          <p:nvPr>
            <p:ph type="pic" sz="quarter" idx="11" hasCustomPrompt="1"/>
          </p:nvPr>
        </p:nvSpPr>
        <p:spPr>
          <a:xfrm>
            <a:off x="252000" y="252000"/>
            <a:ext cx="4320000" cy="6354000"/>
          </a:xfrm>
          <a:solidFill>
            <a:schemeClr val="bg1">
              <a:lumMod val="95000"/>
            </a:schemeClr>
          </a:solidFill>
        </p:spPr>
        <p:txBody>
          <a:bodyPr tIns="0" rtlCol="0" anchor="ctr"/>
          <a:lstStyle>
            <a:lvl1pPr marL="0" indent="0" algn="ctr">
              <a:buFont typeface="Arial" panose="020B0604020202020204" pitchFamily="34" charset="0"/>
              <a:buNone/>
              <a:defRPr i="1"/>
            </a:lvl1pPr>
          </a:lstStyle>
          <a:p>
            <a:pPr rtl="0"/>
            <a:r>
              <a:rPr lang="en-GB" noProof="0"/>
              <a:t>Insert or drag and drop photo</a:t>
            </a:r>
          </a:p>
        </p:txBody>
      </p:sp>
      <p:sp>
        <p:nvSpPr>
          <p:cNvPr id="8" name="Slide Number Placeholder 7">
            <a:extLst>
              <a:ext uri="{FF2B5EF4-FFF2-40B4-BE49-F238E27FC236}">
                <a16:creationId xmlns:a16="http://schemas.microsoft.com/office/drawing/2014/main" id="{62B3C64D-8199-4962-99BD-86C87979EBCE}"/>
              </a:ext>
            </a:extLst>
          </p:cNvPr>
          <p:cNvSpPr>
            <a:spLocks noGrp="1"/>
          </p:cNvSpPr>
          <p:nvPr>
            <p:ph type="sldNum" sz="quarter" idx="10"/>
          </p:nvPr>
        </p:nvSpPr>
        <p:spPr/>
        <p:txBody>
          <a:bodyPr rtlCol="0"/>
          <a:lstStyle/>
          <a:p>
            <a:pPr rtl="0"/>
            <a:fld id="{532FC13F-1B83-4403-B958-B22DAB31BBA7}" type="slidenum">
              <a:rPr lang="en-GB" noProof="0" smtClean="0"/>
              <a:t>‹#›</a:t>
            </a:fld>
            <a:endParaRPr lang="en-GB" noProof="0"/>
          </a:p>
        </p:txBody>
      </p:sp>
      <p:sp>
        <p:nvSpPr>
          <p:cNvPr id="13" name="Title 12">
            <a:extLst>
              <a:ext uri="{FF2B5EF4-FFF2-40B4-BE49-F238E27FC236}">
                <a16:creationId xmlns:a16="http://schemas.microsoft.com/office/drawing/2014/main" id="{6F36D4C8-BF40-42B0-ABC5-A5BA46574FF5}"/>
              </a:ext>
            </a:extLst>
          </p:cNvPr>
          <p:cNvSpPr>
            <a:spLocks noGrp="1"/>
          </p:cNvSpPr>
          <p:nvPr>
            <p:ph type="title" hasCustomPrompt="1"/>
          </p:nvPr>
        </p:nvSpPr>
        <p:spPr>
          <a:xfrm>
            <a:off x="1" y="4279923"/>
            <a:ext cx="3165894" cy="568325"/>
          </a:xfrm>
          <a:solidFill>
            <a:schemeClr val="accent1"/>
          </a:solidFill>
          <a:ln>
            <a:noFill/>
          </a:ln>
          <a:effectLst/>
        </p:spPr>
        <p:txBody>
          <a:bodyPr vert="horz" lIns="612000" tIns="72000" rIns="108000" bIns="72000" rtlCol="0" anchor="t">
            <a:noAutofit/>
          </a:bodyPr>
          <a:lstStyle>
            <a:lvl1pPr>
              <a:defRPr lang="en-US" sz="3600" b="1" cap="none" dirty="0">
                <a:ln w="6350">
                  <a:noFill/>
                  <a:prstDash val="solid"/>
                </a:ln>
                <a:solidFill>
                  <a:schemeClr val="tx1"/>
                </a:solidFill>
                <a:effectLst/>
              </a:defRPr>
            </a:lvl1pPr>
          </a:lstStyle>
          <a:p>
            <a:pPr lvl="0" rtl="0"/>
            <a:r>
              <a:rPr lang="en-GB" noProof="0"/>
              <a:t>Story title</a:t>
            </a:r>
          </a:p>
        </p:txBody>
      </p:sp>
      <p:sp>
        <p:nvSpPr>
          <p:cNvPr id="5" name="Text Placeholder 4">
            <a:extLst>
              <a:ext uri="{FF2B5EF4-FFF2-40B4-BE49-F238E27FC236}">
                <a16:creationId xmlns:a16="http://schemas.microsoft.com/office/drawing/2014/main" id="{7EA218BA-E52F-42E6-BF2A-4A9D2326EED2}"/>
              </a:ext>
            </a:extLst>
          </p:cNvPr>
          <p:cNvSpPr>
            <a:spLocks noGrp="1"/>
          </p:cNvSpPr>
          <p:nvPr>
            <p:ph type="body" sz="quarter" idx="12" hasCustomPrompt="1"/>
          </p:nvPr>
        </p:nvSpPr>
        <p:spPr>
          <a:xfrm>
            <a:off x="681787" y="4900734"/>
            <a:ext cx="2484108" cy="344278"/>
          </a:xfrm>
          <a:solidFill>
            <a:schemeClr val="bg1">
              <a:alpha val="80000"/>
            </a:schemeClr>
          </a:solidFill>
        </p:spPr>
        <p:txBody>
          <a:bodyPr lIns="108000" tIns="0" rIns="108000" rtlCol="0" anchor="ctr"/>
          <a:lstStyle>
            <a:lvl1pPr marL="0" indent="0">
              <a:lnSpc>
                <a:spcPct val="100000"/>
              </a:lnSpc>
              <a:buNone/>
              <a:defRPr sz="1600" i="1"/>
            </a:lvl1pPr>
            <a:lvl2pPr marL="179388" indent="0">
              <a:buNone/>
              <a:defRPr sz="1600"/>
            </a:lvl2pPr>
            <a:lvl3pPr marL="360363" indent="0">
              <a:buNone/>
              <a:defRPr sz="1600"/>
            </a:lvl3pPr>
            <a:lvl4pPr marL="538162" indent="0">
              <a:buNone/>
              <a:defRPr sz="1600"/>
            </a:lvl4pPr>
            <a:lvl5pPr marL="717550" indent="0">
              <a:buNone/>
              <a:defRPr sz="1600"/>
            </a:lvl5pPr>
          </a:lstStyle>
          <a:p>
            <a:pPr lvl="0" rtl="0"/>
            <a:r>
              <a:rPr lang="en-GB" noProof="0"/>
              <a:t>Subtitle or Subject blurb</a:t>
            </a:r>
          </a:p>
        </p:txBody>
      </p:sp>
      <p:sp>
        <p:nvSpPr>
          <p:cNvPr id="9" name="Text Placeholder 19">
            <a:extLst>
              <a:ext uri="{FF2B5EF4-FFF2-40B4-BE49-F238E27FC236}">
                <a16:creationId xmlns:a16="http://schemas.microsoft.com/office/drawing/2014/main" id="{A54DC75F-199C-45A2-BFAD-E094C6809851}"/>
              </a:ext>
            </a:extLst>
          </p:cNvPr>
          <p:cNvSpPr>
            <a:spLocks noGrp="1"/>
          </p:cNvSpPr>
          <p:nvPr>
            <p:ph type="body" sz="quarter" idx="15" hasCustomPrompt="1"/>
          </p:nvPr>
        </p:nvSpPr>
        <p:spPr>
          <a:xfrm>
            <a:off x="3727450" y="6336000"/>
            <a:ext cx="758286" cy="180000"/>
          </a:xfrm>
          <a:solidFill>
            <a:schemeClr val="bg1"/>
          </a:solidFill>
        </p:spPr>
        <p:txBody>
          <a:bodyPr lIns="108000" tIns="36000" rIns="108000" rtlCol="0"/>
          <a:lstStyle>
            <a:lvl1pPr marL="0" indent="0" algn="r">
              <a:buNone/>
              <a:defRPr sz="800" i="1">
                <a:latin typeface="+mj-lt"/>
              </a:defRPr>
            </a:lvl1pPr>
            <a:lvl2pPr marL="179388" indent="0">
              <a:buNone/>
              <a:defRPr>
                <a:latin typeface="+mj-lt"/>
              </a:defRPr>
            </a:lvl2pPr>
            <a:lvl3pPr marL="360363" indent="0">
              <a:buNone/>
              <a:defRPr>
                <a:latin typeface="+mj-lt"/>
              </a:defRPr>
            </a:lvl3pPr>
            <a:lvl4pPr marL="538162" indent="0">
              <a:buNone/>
              <a:defRPr>
                <a:latin typeface="+mj-lt"/>
              </a:defRPr>
            </a:lvl4pPr>
            <a:lvl5pPr marL="717550" indent="0">
              <a:buNone/>
              <a:defRPr>
                <a:latin typeface="+mj-lt"/>
              </a:defRPr>
            </a:lvl5pPr>
          </a:lstStyle>
          <a:p>
            <a:pPr lvl="0" rtl="0"/>
            <a:r>
              <a:rPr lang="en-GB" noProof="0"/>
              <a:t>Story author</a:t>
            </a:r>
          </a:p>
        </p:txBody>
      </p:sp>
      <p:sp>
        <p:nvSpPr>
          <p:cNvPr id="17" name="Picture Placeholder 16">
            <a:extLst>
              <a:ext uri="{FF2B5EF4-FFF2-40B4-BE49-F238E27FC236}">
                <a16:creationId xmlns:a16="http://schemas.microsoft.com/office/drawing/2014/main" id="{82A5DABA-1859-4435-94FC-2F308C532151}"/>
              </a:ext>
            </a:extLst>
          </p:cNvPr>
          <p:cNvSpPr>
            <a:spLocks noGrp="1"/>
          </p:cNvSpPr>
          <p:nvPr>
            <p:ph type="pic" sz="quarter" idx="18" hasCustomPrompt="1"/>
          </p:nvPr>
        </p:nvSpPr>
        <p:spPr>
          <a:xfrm>
            <a:off x="4932363" y="3254475"/>
            <a:ext cx="1692275" cy="1692000"/>
          </a:xfrm>
          <a:solidFill>
            <a:schemeClr val="bg1">
              <a:lumMod val="95000"/>
            </a:schemeClr>
          </a:solidFill>
        </p:spPr>
        <p:txBody>
          <a:bodyPr rtlCol="0" anchor="ctr"/>
          <a:lstStyle>
            <a:lvl1pPr marL="0" indent="0" algn="ctr">
              <a:buNone/>
              <a:defRPr i="1"/>
            </a:lvl1pPr>
          </a:lstStyle>
          <a:p>
            <a:pPr rtl="0"/>
            <a:r>
              <a:rPr lang="en-GB" noProof="0"/>
              <a:t>Insert your photo/graphic</a:t>
            </a:r>
          </a:p>
        </p:txBody>
      </p:sp>
      <p:sp>
        <p:nvSpPr>
          <p:cNvPr id="18" name="Picture Placeholder 16">
            <a:extLst>
              <a:ext uri="{FF2B5EF4-FFF2-40B4-BE49-F238E27FC236}">
                <a16:creationId xmlns:a16="http://schemas.microsoft.com/office/drawing/2014/main" id="{03794C83-578D-4FF3-84E8-A0A19F02B574}"/>
              </a:ext>
            </a:extLst>
          </p:cNvPr>
          <p:cNvSpPr>
            <a:spLocks noGrp="1"/>
          </p:cNvSpPr>
          <p:nvPr>
            <p:ph type="pic" sz="quarter" idx="19" hasCustomPrompt="1"/>
          </p:nvPr>
        </p:nvSpPr>
        <p:spPr>
          <a:xfrm>
            <a:off x="6840000" y="1573626"/>
            <a:ext cx="1692275" cy="1692000"/>
          </a:xfrm>
          <a:solidFill>
            <a:schemeClr val="bg1">
              <a:lumMod val="95000"/>
            </a:schemeClr>
          </a:solidFill>
        </p:spPr>
        <p:txBody>
          <a:bodyPr rtlCol="0" anchor="ctr"/>
          <a:lstStyle>
            <a:lvl1pPr marL="0" indent="0" algn="ctr">
              <a:buNone/>
              <a:defRPr i="1"/>
            </a:lvl1pPr>
          </a:lstStyle>
          <a:p>
            <a:pPr rtl="0"/>
            <a:r>
              <a:rPr lang="en-GB" noProof="0"/>
              <a:t>Insert your photo/graphic</a:t>
            </a:r>
          </a:p>
        </p:txBody>
      </p:sp>
      <p:sp>
        <p:nvSpPr>
          <p:cNvPr id="19" name="Text Placeholder 14">
            <a:extLst>
              <a:ext uri="{FF2B5EF4-FFF2-40B4-BE49-F238E27FC236}">
                <a16:creationId xmlns:a16="http://schemas.microsoft.com/office/drawing/2014/main" id="{EF915839-728D-4405-B1D3-38C6D17E6481}"/>
              </a:ext>
            </a:extLst>
          </p:cNvPr>
          <p:cNvSpPr>
            <a:spLocks noGrp="1"/>
          </p:cNvSpPr>
          <p:nvPr>
            <p:ph type="body" sz="quarter" idx="20" hasCustomPrompt="1"/>
          </p:nvPr>
        </p:nvSpPr>
        <p:spPr>
          <a:xfrm>
            <a:off x="4932000" y="5464686"/>
            <a:ext cx="1692000" cy="871025"/>
          </a:xfrm>
        </p:spPr>
        <p:txBody>
          <a:bodyPr tIns="0" rtlCol="0"/>
          <a:lstStyle>
            <a:lvl1pPr marL="0" indent="0">
              <a:buNone/>
              <a:defRPr/>
            </a:lvl1pPr>
          </a:lstStyle>
          <a:p>
            <a:pPr lvl="0" rtl="0"/>
            <a:r>
              <a:rPr lang="en-GB" noProof="0"/>
              <a:t>Left column body text</a:t>
            </a:r>
          </a:p>
        </p:txBody>
      </p:sp>
      <p:sp>
        <p:nvSpPr>
          <p:cNvPr id="20" name="Text Placeholder 11">
            <a:extLst>
              <a:ext uri="{FF2B5EF4-FFF2-40B4-BE49-F238E27FC236}">
                <a16:creationId xmlns:a16="http://schemas.microsoft.com/office/drawing/2014/main" id="{90005A15-1B49-47DF-A08D-C1A14EE97F5F}"/>
              </a:ext>
            </a:extLst>
          </p:cNvPr>
          <p:cNvSpPr>
            <a:spLocks noGrp="1"/>
          </p:cNvSpPr>
          <p:nvPr>
            <p:ph type="body" sz="quarter" idx="21" hasCustomPrompt="1"/>
          </p:nvPr>
        </p:nvSpPr>
        <p:spPr>
          <a:xfrm>
            <a:off x="6840000" y="3777422"/>
            <a:ext cx="1692000" cy="2558291"/>
          </a:xfrm>
        </p:spPr>
        <p:txBody>
          <a:bodyPr rtlCol="0"/>
          <a:lstStyle>
            <a:lvl1pPr marL="0" indent="0">
              <a:buNone/>
              <a:defRPr/>
            </a:lvl1pPr>
            <a:lvl2pPr marL="179388" indent="0">
              <a:buNone/>
              <a:defRPr/>
            </a:lvl2pPr>
            <a:lvl3pPr marL="360363" indent="0">
              <a:buNone/>
              <a:defRPr/>
            </a:lvl3pPr>
            <a:lvl4pPr marL="538162" indent="0">
              <a:buNone/>
              <a:defRPr/>
            </a:lvl4pPr>
            <a:lvl5pPr marL="717550" indent="0">
              <a:buNone/>
              <a:defRPr/>
            </a:lvl5pPr>
          </a:lstStyle>
          <a:p>
            <a:pPr lvl="0" rtl="0"/>
            <a:r>
              <a:rPr lang="en-GB" noProof="0"/>
              <a:t>Right column body text</a:t>
            </a:r>
          </a:p>
        </p:txBody>
      </p:sp>
      <p:sp>
        <p:nvSpPr>
          <p:cNvPr id="22" name="Text Placeholder 14">
            <a:extLst>
              <a:ext uri="{FF2B5EF4-FFF2-40B4-BE49-F238E27FC236}">
                <a16:creationId xmlns:a16="http://schemas.microsoft.com/office/drawing/2014/main" id="{8A2C406E-D36F-49B3-B755-00DB9048523F}"/>
              </a:ext>
            </a:extLst>
          </p:cNvPr>
          <p:cNvSpPr>
            <a:spLocks noGrp="1"/>
          </p:cNvSpPr>
          <p:nvPr>
            <p:ph type="body" sz="quarter" idx="22" hasCustomPrompt="1"/>
          </p:nvPr>
        </p:nvSpPr>
        <p:spPr>
          <a:xfrm>
            <a:off x="5076638" y="5039746"/>
            <a:ext cx="1547725" cy="288000"/>
          </a:xfrm>
        </p:spPr>
        <p:txBody>
          <a:bodyPr tIns="0" rtlCol="0"/>
          <a:lstStyle>
            <a:lvl1pPr marL="0" indent="0">
              <a:buNone/>
              <a:defRPr sz="800" i="1"/>
            </a:lvl1pPr>
          </a:lstStyle>
          <a:p>
            <a:pPr lvl="0" rtl="0"/>
            <a:r>
              <a:rPr lang="en-GB" noProof="0"/>
              <a:t>Image caption</a:t>
            </a:r>
          </a:p>
        </p:txBody>
      </p:sp>
      <p:sp>
        <p:nvSpPr>
          <p:cNvPr id="25" name="Text Placeholder 14">
            <a:extLst>
              <a:ext uri="{FF2B5EF4-FFF2-40B4-BE49-F238E27FC236}">
                <a16:creationId xmlns:a16="http://schemas.microsoft.com/office/drawing/2014/main" id="{58F7900D-31EC-4E65-8C89-F08B0FEE3D4E}"/>
              </a:ext>
            </a:extLst>
          </p:cNvPr>
          <p:cNvSpPr>
            <a:spLocks noGrp="1"/>
          </p:cNvSpPr>
          <p:nvPr>
            <p:ph type="body" sz="quarter" idx="23" hasCustomPrompt="1"/>
          </p:nvPr>
        </p:nvSpPr>
        <p:spPr>
          <a:xfrm>
            <a:off x="6984275" y="3352481"/>
            <a:ext cx="1547725" cy="288000"/>
          </a:xfrm>
        </p:spPr>
        <p:txBody>
          <a:bodyPr tIns="0" rtlCol="0"/>
          <a:lstStyle>
            <a:lvl1pPr marL="0" indent="0">
              <a:buNone/>
              <a:defRPr sz="800" i="1"/>
            </a:lvl1pPr>
          </a:lstStyle>
          <a:p>
            <a:pPr lvl="0" rtl="0"/>
            <a:r>
              <a:rPr lang="en-GB" noProof="0"/>
              <a:t>Image caption</a:t>
            </a:r>
          </a:p>
        </p:txBody>
      </p:sp>
      <p:sp>
        <p:nvSpPr>
          <p:cNvPr id="26" name="Text Placeholder 14">
            <a:extLst>
              <a:ext uri="{FF2B5EF4-FFF2-40B4-BE49-F238E27FC236}">
                <a16:creationId xmlns:a16="http://schemas.microsoft.com/office/drawing/2014/main" id="{8D1204AD-4415-4E0F-BBF7-E35FDD33120E}"/>
              </a:ext>
            </a:extLst>
          </p:cNvPr>
          <p:cNvSpPr>
            <a:spLocks noGrp="1"/>
          </p:cNvSpPr>
          <p:nvPr>
            <p:ph type="body" sz="quarter" idx="24" hasCustomPrompt="1"/>
          </p:nvPr>
        </p:nvSpPr>
        <p:spPr>
          <a:xfrm>
            <a:off x="4932000" y="2218015"/>
            <a:ext cx="1692000" cy="893211"/>
          </a:xfrm>
          <a:solidFill>
            <a:schemeClr val="tx1">
              <a:lumMod val="85000"/>
              <a:lumOff val="15000"/>
            </a:schemeClr>
          </a:solidFill>
        </p:spPr>
        <p:txBody>
          <a:bodyPr lIns="108000" tIns="0" rIns="108000" rtlCol="0" anchor="ctr"/>
          <a:lstStyle>
            <a:lvl1pPr marL="0" indent="0">
              <a:lnSpc>
                <a:spcPct val="100000"/>
              </a:lnSpc>
              <a:buNone/>
              <a:defRPr sz="1400" i="1">
                <a:solidFill>
                  <a:schemeClr val="bg1"/>
                </a:solidFill>
              </a:defRPr>
            </a:lvl1pPr>
          </a:lstStyle>
          <a:p>
            <a:pPr lvl="0" rtl="0"/>
            <a:r>
              <a:rPr lang="en-GB" noProof="0"/>
              <a:t>Callout text or quote</a:t>
            </a:r>
          </a:p>
        </p:txBody>
      </p:sp>
    </p:spTree>
    <p:extLst>
      <p:ext uri="{BB962C8B-B14F-4D97-AF65-F5344CB8AC3E}">
        <p14:creationId xmlns:p14="http://schemas.microsoft.com/office/powerpoint/2010/main" val="3592354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Two Content">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2379202A-EC53-457D-9482-6B551919E37A}"/>
              </a:ext>
            </a:extLst>
          </p:cNvPr>
          <p:cNvCxnSpPr/>
          <p:nvPr userDrawn="1"/>
        </p:nvCxnSpPr>
        <p:spPr>
          <a:xfrm>
            <a:off x="4572000" y="0"/>
            <a:ext cx="0" cy="68580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6" name="Picture Placeholder 4">
            <a:extLst>
              <a:ext uri="{FF2B5EF4-FFF2-40B4-BE49-F238E27FC236}">
                <a16:creationId xmlns:a16="http://schemas.microsoft.com/office/drawing/2014/main" id="{58AAA1C1-0A27-4B81-B658-43FFED333DFF}"/>
              </a:ext>
            </a:extLst>
          </p:cNvPr>
          <p:cNvSpPr>
            <a:spLocks noGrp="1"/>
          </p:cNvSpPr>
          <p:nvPr>
            <p:ph type="pic" sz="quarter" idx="11" hasCustomPrompt="1"/>
          </p:nvPr>
        </p:nvSpPr>
        <p:spPr>
          <a:xfrm>
            <a:off x="4572000" y="252000"/>
            <a:ext cx="4320000" cy="6354000"/>
          </a:xfrm>
          <a:solidFill>
            <a:schemeClr val="bg1">
              <a:lumMod val="95000"/>
            </a:schemeClr>
          </a:solidFill>
        </p:spPr>
        <p:txBody>
          <a:bodyPr tIns="0" rtlCol="0" anchor="ctr"/>
          <a:lstStyle>
            <a:lvl1pPr marL="0" indent="0" algn="ctr">
              <a:buFont typeface="Arial" panose="020B0604020202020204" pitchFamily="34" charset="0"/>
              <a:buNone/>
              <a:defRPr i="1"/>
            </a:lvl1pPr>
          </a:lstStyle>
          <a:p>
            <a:pPr rtl="0"/>
            <a:r>
              <a:rPr lang="en-GB" noProof="0"/>
              <a:t>Insert or drag and drop photo</a:t>
            </a:r>
          </a:p>
        </p:txBody>
      </p:sp>
      <p:sp>
        <p:nvSpPr>
          <p:cNvPr id="13" name="Title 12">
            <a:extLst>
              <a:ext uri="{FF2B5EF4-FFF2-40B4-BE49-F238E27FC236}">
                <a16:creationId xmlns:a16="http://schemas.microsoft.com/office/drawing/2014/main" id="{6F36D4C8-BF40-42B0-ABC5-A5BA46574FF5}"/>
              </a:ext>
            </a:extLst>
          </p:cNvPr>
          <p:cNvSpPr>
            <a:spLocks noGrp="1"/>
          </p:cNvSpPr>
          <p:nvPr>
            <p:ph type="title" hasCustomPrompt="1"/>
          </p:nvPr>
        </p:nvSpPr>
        <p:spPr>
          <a:xfrm>
            <a:off x="5978106" y="1836141"/>
            <a:ext cx="3165894" cy="568325"/>
          </a:xfrm>
          <a:solidFill>
            <a:schemeClr val="accent6">
              <a:lumMod val="75000"/>
            </a:schemeClr>
          </a:solidFill>
          <a:ln>
            <a:noFill/>
          </a:ln>
          <a:effectLst/>
        </p:spPr>
        <p:txBody>
          <a:bodyPr vert="horz" lIns="108000" tIns="72000" rIns="108000" bIns="72000" rtlCol="0" anchor="t">
            <a:noAutofit/>
          </a:bodyPr>
          <a:lstStyle>
            <a:lvl1pPr>
              <a:defRPr lang="en-US" sz="3600" b="1" cap="none" dirty="0">
                <a:ln w="6350">
                  <a:noFill/>
                  <a:prstDash val="solid"/>
                </a:ln>
                <a:solidFill>
                  <a:schemeClr val="bg1"/>
                </a:solidFill>
                <a:effectLst/>
              </a:defRPr>
            </a:lvl1pPr>
          </a:lstStyle>
          <a:p>
            <a:pPr lvl="0" rtl="0"/>
            <a:r>
              <a:rPr lang="en-GB" noProof="0"/>
              <a:t>Story title</a:t>
            </a:r>
          </a:p>
        </p:txBody>
      </p:sp>
      <p:sp>
        <p:nvSpPr>
          <p:cNvPr id="5" name="Text Placeholder 4">
            <a:extLst>
              <a:ext uri="{FF2B5EF4-FFF2-40B4-BE49-F238E27FC236}">
                <a16:creationId xmlns:a16="http://schemas.microsoft.com/office/drawing/2014/main" id="{7EA218BA-E52F-42E6-BF2A-4A9D2326EED2}"/>
              </a:ext>
            </a:extLst>
          </p:cNvPr>
          <p:cNvSpPr>
            <a:spLocks noGrp="1"/>
          </p:cNvSpPr>
          <p:nvPr>
            <p:ph type="body" sz="quarter" idx="12" hasCustomPrompt="1"/>
          </p:nvPr>
        </p:nvSpPr>
        <p:spPr>
          <a:xfrm>
            <a:off x="5978106" y="2456952"/>
            <a:ext cx="2484108" cy="344278"/>
          </a:xfrm>
          <a:solidFill>
            <a:schemeClr val="bg1">
              <a:alpha val="80000"/>
            </a:schemeClr>
          </a:solidFill>
        </p:spPr>
        <p:txBody>
          <a:bodyPr lIns="108000" tIns="0" rIns="108000" rtlCol="0" anchor="ctr"/>
          <a:lstStyle>
            <a:lvl1pPr marL="0" indent="0">
              <a:lnSpc>
                <a:spcPct val="100000"/>
              </a:lnSpc>
              <a:buNone/>
              <a:defRPr sz="1600" i="1"/>
            </a:lvl1pPr>
            <a:lvl2pPr marL="179388" indent="0">
              <a:buNone/>
              <a:defRPr sz="1600"/>
            </a:lvl2pPr>
            <a:lvl3pPr marL="360363" indent="0">
              <a:buNone/>
              <a:defRPr sz="1600"/>
            </a:lvl3pPr>
            <a:lvl4pPr marL="538162" indent="0">
              <a:buNone/>
              <a:defRPr sz="1600"/>
            </a:lvl4pPr>
            <a:lvl5pPr marL="717550" indent="0">
              <a:buNone/>
              <a:defRPr sz="1600"/>
            </a:lvl5pPr>
          </a:lstStyle>
          <a:p>
            <a:pPr lvl="0" rtl="0"/>
            <a:r>
              <a:rPr lang="en-GB" noProof="0"/>
              <a:t>Subtitle or Subject blurb</a:t>
            </a:r>
          </a:p>
        </p:txBody>
      </p:sp>
      <p:sp>
        <p:nvSpPr>
          <p:cNvPr id="9" name="Text Placeholder 19">
            <a:extLst>
              <a:ext uri="{FF2B5EF4-FFF2-40B4-BE49-F238E27FC236}">
                <a16:creationId xmlns:a16="http://schemas.microsoft.com/office/drawing/2014/main" id="{A54DC75F-199C-45A2-BFAD-E094C6809851}"/>
              </a:ext>
            </a:extLst>
          </p:cNvPr>
          <p:cNvSpPr>
            <a:spLocks noGrp="1"/>
          </p:cNvSpPr>
          <p:nvPr>
            <p:ph type="body" sz="quarter" idx="15" hasCustomPrompt="1"/>
          </p:nvPr>
        </p:nvSpPr>
        <p:spPr>
          <a:xfrm>
            <a:off x="7704743" y="2853716"/>
            <a:ext cx="758286" cy="180000"/>
          </a:xfrm>
          <a:solidFill>
            <a:schemeClr val="bg1"/>
          </a:solidFill>
        </p:spPr>
        <p:txBody>
          <a:bodyPr lIns="108000" tIns="0" rIns="108000" rtlCol="0" anchor="ctr"/>
          <a:lstStyle>
            <a:lvl1pPr marL="0" indent="0" algn="r">
              <a:lnSpc>
                <a:spcPct val="100000"/>
              </a:lnSpc>
              <a:buNone/>
              <a:defRPr sz="800" i="1">
                <a:latin typeface="+mj-lt"/>
              </a:defRPr>
            </a:lvl1pPr>
            <a:lvl2pPr marL="179388" indent="0">
              <a:buNone/>
              <a:defRPr>
                <a:latin typeface="+mj-lt"/>
              </a:defRPr>
            </a:lvl2pPr>
            <a:lvl3pPr marL="360363" indent="0">
              <a:buNone/>
              <a:defRPr>
                <a:latin typeface="+mj-lt"/>
              </a:defRPr>
            </a:lvl3pPr>
            <a:lvl4pPr marL="538162" indent="0">
              <a:buNone/>
              <a:defRPr>
                <a:latin typeface="+mj-lt"/>
              </a:defRPr>
            </a:lvl4pPr>
            <a:lvl5pPr marL="717550" indent="0">
              <a:buNone/>
              <a:defRPr>
                <a:latin typeface="+mj-lt"/>
              </a:defRPr>
            </a:lvl5pPr>
          </a:lstStyle>
          <a:p>
            <a:pPr lvl="0" rtl="0"/>
            <a:r>
              <a:rPr lang="en-GB" noProof="0"/>
              <a:t>Story author</a:t>
            </a:r>
          </a:p>
        </p:txBody>
      </p:sp>
      <p:sp>
        <p:nvSpPr>
          <p:cNvPr id="12" name="Text Placeholder 11">
            <a:extLst>
              <a:ext uri="{FF2B5EF4-FFF2-40B4-BE49-F238E27FC236}">
                <a16:creationId xmlns:a16="http://schemas.microsoft.com/office/drawing/2014/main" id="{93A24AD5-6139-4662-9AB6-EE2C3977AAA1}"/>
              </a:ext>
            </a:extLst>
          </p:cNvPr>
          <p:cNvSpPr>
            <a:spLocks noGrp="1"/>
          </p:cNvSpPr>
          <p:nvPr>
            <p:ph type="body" sz="quarter" idx="16" hasCustomPrompt="1"/>
          </p:nvPr>
        </p:nvSpPr>
        <p:spPr>
          <a:xfrm>
            <a:off x="2442172" y="252413"/>
            <a:ext cx="1692000" cy="1240668"/>
          </a:xfrm>
        </p:spPr>
        <p:txBody>
          <a:bodyPr rtlCol="0"/>
          <a:lstStyle>
            <a:lvl1pPr marL="0" indent="0">
              <a:buNone/>
              <a:defRPr/>
            </a:lvl1pPr>
            <a:lvl2pPr marL="179388" indent="0">
              <a:buNone/>
              <a:defRPr/>
            </a:lvl2pPr>
            <a:lvl3pPr marL="360363" indent="0">
              <a:buNone/>
              <a:defRPr/>
            </a:lvl3pPr>
            <a:lvl4pPr marL="538162" indent="0">
              <a:buNone/>
              <a:defRPr/>
            </a:lvl4pPr>
            <a:lvl5pPr marL="717550" indent="0">
              <a:buNone/>
              <a:defRPr/>
            </a:lvl5pPr>
          </a:lstStyle>
          <a:p>
            <a:pPr lvl="0" rtl="0"/>
            <a:r>
              <a:rPr lang="en-GB" noProof="0"/>
              <a:t>Right column body text</a:t>
            </a:r>
          </a:p>
        </p:txBody>
      </p:sp>
      <p:sp>
        <p:nvSpPr>
          <p:cNvPr id="15" name="Text Placeholder 14">
            <a:extLst>
              <a:ext uri="{FF2B5EF4-FFF2-40B4-BE49-F238E27FC236}">
                <a16:creationId xmlns:a16="http://schemas.microsoft.com/office/drawing/2014/main" id="{BC2A3B69-CB74-4412-B88C-A3F13F7B9D6C}"/>
              </a:ext>
            </a:extLst>
          </p:cNvPr>
          <p:cNvSpPr>
            <a:spLocks noGrp="1"/>
          </p:cNvSpPr>
          <p:nvPr>
            <p:ph type="body" sz="quarter" idx="17" hasCustomPrompt="1"/>
          </p:nvPr>
        </p:nvSpPr>
        <p:spPr>
          <a:xfrm>
            <a:off x="534172" y="252414"/>
            <a:ext cx="1692000" cy="6080632"/>
          </a:xfrm>
        </p:spPr>
        <p:txBody>
          <a:bodyPr rtlCol="0"/>
          <a:lstStyle>
            <a:lvl1pPr marL="0" indent="0">
              <a:buNone/>
              <a:defRPr/>
            </a:lvl1pPr>
          </a:lstStyle>
          <a:p>
            <a:pPr lvl="0" rtl="0"/>
            <a:r>
              <a:rPr lang="en-GB" noProof="0"/>
              <a:t>Left column body text</a:t>
            </a:r>
          </a:p>
        </p:txBody>
      </p:sp>
      <p:sp>
        <p:nvSpPr>
          <p:cNvPr id="18" name="Picture Placeholder 16">
            <a:extLst>
              <a:ext uri="{FF2B5EF4-FFF2-40B4-BE49-F238E27FC236}">
                <a16:creationId xmlns:a16="http://schemas.microsoft.com/office/drawing/2014/main" id="{03794C83-578D-4FF3-84E8-A0A19F02B574}"/>
              </a:ext>
            </a:extLst>
          </p:cNvPr>
          <p:cNvSpPr>
            <a:spLocks noGrp="1"/>
          </p:cNvSpPr>
          <p:nvPr>
            <p:ph type="pic" sz="quarter" idx="19" hasCustomPrompt="1"/>
          </p:nvPr>
        </p:nvSpPr>
        <p:spPr>
          <a:xfrm>
            <a:off x="2442172" y="2521747"/>
            <a:ext cx="1692275" cy="1692000"/>
          </a:xfrm>
          <a:solidFill>
            <a:schemeClr val="bg1">
              <a:lumMod val="95000"/>
            </a:schemeClr>
          </a:solidFill>
        </p:spPr>
        <p:txBody>
          <a:bodyPr rtlCol="0" anchor="ctr"/>
          <a:lstStyle>
            <a:lvl1pPr marL="0" indent="0" algn="ctr">
              <a:buNone/>
              <a:defRPr i="1"/>
            </a:lvl1pPr>
          </a:lstStyle>
          <a:p>
            <a:pPr rtl="0"/>
            <a:r>
              <a:rPr lang="en-GB" noProof="0"/>
              <a:t>Insert your photo/graphic</a:t>
            </a:r>
          </a:p>
        </p:txBody>
      </p:sp>
      <p:sp>
        <p:nvSpPr>
          <p:cNvPr id="20" name="Text Placeholder 11">
            <a:extLst>
              <a:ext uri="{FF2B5EF4-FFF2-40B4-BE49-F238E27FC236}">
                <a16:creationId xmlns:a16="http://schemas.microsoft.com/office/drawing/2014/main" id="{90005A15-1B49-47DF-A08D-C1A14EE97F5F}"/>
              </a:ext>
            </a:extLst>
          </p:cNvPr>
          <p:cNvSpPr>
            <a:spLocks noGrp="1"/>
          </p:cNvSpPr>
          <p:nvPr>
            <p:ph type="body" sz="quarter" idx="21" hasCustomPrompt="1"/>
          </p:nvPr>
        </p:nvSpPr>
        <p:spPr>
          <a:xfrm>
            <a:off x="2442172" y="4714875"/>
            <a:ext cx="1692000" cy="1620838"/>
          </a:xfrm>
        </p:spPr>
        <p:txBody>
          <a:bodyPr rtlCol="0"/>
          <a:lstStyle>
            <a:lvl1pPr marL="0" indent="0">
              <a:buNone/>
              <a:defRPr/>
            </a:lvl1pPr>
            <a:lvl2pPr marL="179388" indent="0">
              <a:buNone/>
              <a:defRPr/>
            </a:lvl2pPr>
            <a:lvl3pPr marL="360363" indent="0">
              <a:buNone/>
              <a:defRPr/>
            </a:lvl3pPr>
            <a:lvl4pPr marL="538162" indent="0">
              <a:buNone/>
              <a:defRPr/>
            </a:lvl4pPr>
            <a:lvl5pPr marL="717550" indent="0">
              <a:buNone/>
              <a:defRPr/>
            </a:lvl5pPr>
          </a:lstStyle>
          <a:p>
            <a:pPr lvl="0" rtl="0"/>
            <a:r>
              <a:rPr lang="en-GB" noProof="0"/>
              <a:t>Right column body text</a:t>
            </a:r>
          </a:p>
        </p:txBody>
      </p:sp>
      <p:sp>
        <p:nvSpPr>
          <p:cNvPr id="26" name="Text Placeholder 14">
            <a:extLst>
              <a:ext uri="{FF2B5EF4-FFF2-40B4-BE49-F238E27FC236}">
                <a16:creationId xmlns:a16="http://schemas.microsoft.com/office/drawing/2014/main" id="{8D1204AD-4415-4E0F-BBF7-E35FDD33120E}"/>
              </a:ext>
            </a:extLst>
          </p:cNvPr>
          <p:cNvSpPr>
            <a:spLocks noGrp="1"/>
          </p:cNvSpPr>
          <p:nvPr>
            <p:ph type="body" sz="quarter" idx="24" hasCustomPrompt="1"/>
          </p:nvPr>
        </p:nvSpPr>
        <p:spPr>
          <a:xfrm>
            <a:off x="2442173" y="1493081"/>
            <a:ext cx="1691999" cy="893211"/>
          </a:xfrm>
          <a:solidFill>
            <a:schemeClr val="tx1">
              <a:lumMod val="85000"/>
              <a:lumOff val="15000"/>
            </a:schemeClr>
          </a:solidFill>
        </p:spPr>
        <p:txBody>
          <a:bodyPr lIns="108000" tIns="0" rIns="108000" rtlCol="0" anchor="ctr"/>
          <a:lstStyle>
            <a:lvl1pPr marL="0" indent="0">
              <a:lnSpc>
                <a:spcPct val="100000"/>
              </a:lnSpc>
              <a:buNone/>
              <a:defRPr sz="1400" i="1">
                <a:solidFill>
                  <a:schemeClr val="bg1"/>
                </a:solidFill>
              </a:defRPr>
            </a:lvl1pPr>
          </a:lstStyle>
          <a:p>
            <a:pPr lvl="0" rtl="0"/>
            <a:r>
              <a:rPr lang="en-GB" noProof="0"/>
              <a:t>Callout text or quote</a:t>
            </a:r>
          </a:p>
        </p:txBody>
      </p:sp>
      <p:sp>
        <p:nvSpPr>
          <p:cNvPr id="16" name="Text Placeholder 11">
            <a:extLst>
              <a:ext uri="{FF2B5EF4-FFF2-40B4-BE49-F238E27FC236}">
                <a16:creationId xmlns:a16="http://schemas.microsoft.com/office/drawing/2014/main" id="{DCDCF5E0-600D-4363-9E11-77D73D9BB2CA}"/>
              </a:ext>
            </a:extLst>
          </p:cNvPr>
          <p:cNvSpPr>
            <a:spLocks noGrp="1"/>
          </p:cNvSpPr>
          <p:nvPr>
            <p:ph type="body" sz="quarter" idx="25" hasCustomPrompt="1"/>
          </p:nvPr>
        </p:nvSpPr>
        <p:spPr>
          <a:xfrm>
            <a:off x="6774143" y="5433046"/>
            <a:ext cx="1861200" cy="900000"/>
          </a:xfrm>
          <a:solidFill>
            <a:schemeClr val="tx1">
              <a:alpha val="80000"/>
            </a:schemeClr>
          </a:solidFill>
        </p:spPr>
        <p:txBody>
          <a:bodyPr lIns="108000" tIns="72000" rIns="108000" rtlCol="0"/>
          <a:lstStyle>
            <a:lvl1pPr marL="0" indent="0">
              <a:buNone/>
              <a:defRPr>
                <a:solidFill>
                  <a:schemeClr val="bg1"/>
                </a:solidFill>
              </a:defRPr>
            </a:lvl1pPr>
            <a:lvl2pPr marL="179388" indent="0">
              <a:buNone/>
              <a:defRPr/>
            </a:lvl2pPr>
            <a:lvl3pPr marL="360363" indent="0">
              <a:buNone/>
              <a:defRPr/>
            </a:lvl3pPr>
            <a:lvl4pPr marL="538162" indent="0">
              <a:buNone/>
              <a:defRPr/>
            </a:lvl4pPr>
            <a:lvl5pPr marL="717550" indent="0">
              <a:buNone/>
              <a:defRPr/>
            </a:lvl5pPr>
          </a:lstStyle>
          <a:p>
            <a:pPr lvl="0" rtl="0"/>
            <a:r>
              <a:rPr lang="en-GB" noProof="0"/>
              <a:t>Right column body text</a:t>
            </a:r>
          </a:p>
        </p:txBody>
      </p:sp>
      <p:sp>
        <p:nvSpPr>
          <p:cNvPr id="21" name="Text Placeholder 14">
            <a:extLst>
              <a:ext uri="{FF2B5EF4-FFF2-40B4-BE49-F238E27FC236}">
                <a16:creationId xmlns:a16="http://schemas.microsoft.com/office/drawing/2014/main" id="{BA000B64-7B47-49BE-987C-7B994EF0EADE}"/>
              </a:ext>
            </a:extLst>
          </p:cNvPr>
          <p:cNvSpPr>
            <a:spLocks noGrp="1"/>
          </p:cNvSpPr>
          <p:nvPr>
            <p:ph type="body" sz="quarter" idx="26" hasCustomPrompt="1"/>
          </p:nvPr>
        </p:nvSpPr>
        <p:spPr>
          <a:xfrm>
            <a:off x="4866143" y="5433047"/>
            <a:ext cx="1861200" cy="900000"/>
          </a:xfrm>
          <a:solidFill>
            <a:schemeClr val="tx1">
              <a:alpha val="80000"/>
            </a:schemeClr>
          </a:solidFill>
        </p:spPr>
        <p:txBody>
          <a:bodyPr lIns="108000" tIns="72000" rIns="108000" rtlCol="0"/>
          <a:lstStyle>
            <a:lvl1pPr marL="0" indent="0">
              <a:buNone/>
              <a:defRPr>
                <a:solidFill>
                  <a:schemeClr val="bg1"/>
                </a:solidFill>
              </a:defRPr>
            </a:lvl1pPr>
          </a:lstStyle>
          <a:p>
            <a:pPr lvl="0" rtl="0"/>
            <a:r>
              <a:rPr lang="en-GB" noProof="0"/>
              <a:t>Left column body text</a:t>
            </a:r>
          </a:p>
        </p:txBody>
      </p:sp>
      <p:sp>
        <p:nvSpPr>
          <p:cNvPr id="14" name="Text Placeholder 14">
            <a:extLst>
              <a:ext uri="{FF2B5EF4-FFF2-40B4-BE49-F238E27FC236}">
                <a16:creationId xmlns:a16="http://schemas.microsoft.com/office/drawing/2014/main" id="{72489B2A-38C6-4ECA-9879-DB9C0663D397}"/>
              </a:ext>
            </a:extLst>
          </p:cNvPr>
          <p:cNvSpPr>
            <a:spLocks noGrp="1"/>
          </p:cNvSpPr>
          <p:nvPr>
            <p:ph type="body" sz="quarter" idx="27" hasCustomPrompt="1"/>
          </p:nvPr>
        </p:nvSpPr>
        <p:spPr>
          <a:xfrm>
            <a:off x="2586447" y="4320311"/>
            <a:ext cx="1547725" cy="288000"/>
          </a:xfrm>
        </p:spPr>
        <p:txBody>
          <a:bodyPr tIns="0" rtlCol="0"/>
          <a:lstStyle>
            <a:lvl1pPr marL="0" indent="0">
              <a:buNone/>
              <a:defRPr sz="800" i="1"/>
            </a:lvl1pPr>
          </a:lstStyle>
          <a:p>
            <a:pPr lvl="0" rtl="0"/>
            <a:r>
              <a:rPr lang="en-GB" noProof="0"/>
              <a:t>Image caption</a:t>
            </a:r>
          </a:p>
        </p:txBody>
      </p:sp>
    </p:spTree>
    <p:extLst>
      <p:ext uri="{BB962C8B-B14F-4D97-AF65-F5344CB8AC3E}">
        <p14:creationId xmlns:p14="http://schemas.microsoft.com/office/powerpoint/2010/main" val="3827260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Two Content">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D1F980F-2E87-4950-A4AC-EE15E2E93099}"/>
              </a:ext>
            </a:extLst>
          </p:cNvPr>
          <p:cNvSpPr/>
          <p:nvPr userDrawn="1"/>
        </p:nvSpPr>
        <p:spPr>
          <a:xfrm>
            <a:off x="6724073" y="0"/>
            <a:ext cx="2419927"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2" name="Text Placeholder 11">
            <a:extLst>
              <a:ext uri="{FF2B5EF4-FFF2-40B4-BE49-F238E27FC236}">
                <a16:creationId xmlns:a16="http://schemas.microsoft.com/office/drawing/2014/main" id="{93A24AD5-6139-4662-9AB6-EE2C3977AAA1}"/>
              </a:ext>
            </a:extLst>
          </p:cNvPr>
          <p:cNvSpPr>
            <a:spLocks noGrp="1"/>
          </p:cNvSpPr>
          <p:nvPr>
            <p:ph type="body" sz="quarter" idx="16" hasCustomPrompt="1"/>
          </p:nvPr>
        </p:nvSpPr>
        <p:spPr>
          <a:xfrm>
            <a:off x="4932000" y="252412"/>
            <a:ext cx="1692000" cy="3976688"/>
          </a:xfrm>
        </p:spPr>
        <p:txBody>
          <a:bodyPr rtlCol="0"/>
          <a:lstStyle>
            <a:lvl1pPr marL="0" indent="0">
              <a:buNone/>
              <a:defRPr/>
            </a:lvl1pPr>
            <a:lvl2pPr marL="179388" indent="0">
              <a:buNone/>
              <a:defRPr/>
            </a:lvl2pPr>
            <a:lvl3pPr marL="360363" indent="0">
              <a:buNone/>
              <a:defRPr/>
            </a:lvl3pPr>
            <a:lvl4pPr marL="538162" indent="0">
              <a:buNone/>
              <a:defRPr/>
            </a:lvl4pPr>
            <a:lvl5pPr marL="717550" indent="0">
              <a:buNone/>
              <a:defRPr/>
            </a:lvl5pPr>
          </a:lstStyle>
          <a:p>
            <a:pPr lvl="0" rtl="0"/>
            <a:r>
              <a:rPr lang="en-GB" noProof="0"/>
              <a:t>Left column body text</a:t>
            </a:r>
          </a:p>
        </p:txBody>
      </p:sp>
      <p:sp>
        <p:nvSpPr>
          <p:cNvPr id="15" name="Text Placeholder 14">
            <a:extLst>
              <a:ext uri="{FF2B5EF4-FFF2-40B4-BE49-F238E27FC236}">
                <a16:creationId xmlns:a16="http://schemas.microsoft.com/office/drawing/2014/main" id="{BC2A3B69-CB74-4412-B88C-A3F13F7B9D6C}"/>
              </a:ext>
            </a:extLst>
          </p:cNvPr>
          <p:cNvSpPr>
            <a:spLocks noGrp="1"/>
          </p:cNvSpPr>
          <p:nvPr>
            <p:ph type="body" sz="quarter" idx="17" hasCustomPrompt="1"/>
          </p:nvPr>
        </p:nvSpPr>
        <p:spPr>
          <a:xfrm>
            <a:off x="6840000" y="252415"/>
            <a:ext cx="1692000" cy="1822352"/>
          </a:xfrm>
        </p:spPr>
        <p:txBody>
          <a:bodyPr rtlCol="0"/>
          <a:lstStyle>
            <a:lvl1pPr marL="0" indent="0">
              <a:buNone/>
              <a:defRPr>
                <a:solidFill>
                  <a:schemeClr val="bg1"/>
                </a:solidFill>
              </a:defRPr>
            </a:lvl1pPr>
          </a:lstStyle>
          <a:p>
            <a:pPr lvl="0" rtl="0"/>
            <a:r>
              <a:rPr lang="en-GB" noProof="0"/>
              <a:t>Right column body text</a:t>
            </a:r>
          </a:p>
        </p:txBody>
      </p:sp>
      <p:sp>
        <p:nvSpPr>
          <p:cNvPr id="8" name="Slide Number Placeholder 7">
            <a:extLst>
              <a:ext uri="{FF2B5EF4-FFF2-40B4-BE49-F238E27FC236}">
                <a16:creationId xmlns:a16="http://schemas.microsoft.com/office/drawing/2014/main" id="{62B3C64D-8199-4962-99BD-86C87979EBCE}"/>
              </a:ext>
            </a:extLst>
          </p:cNvPr>
          <p:cNvSpPr>
            <a:spLocks noGrp="1"/>
          </p:cNvSpPr>
          <p:nvPr>
            <p:ph type="sldNum" sz="quarter" idx="10"/>
          </p:nvPr>
        </p:nvSpPr>
        <p:spPr>
          <a:ln>
            <a:solidFill>
              <a:schemeClr val="bg1"/>
            </a:solidFill>
          </a:ln>
        </p:spPr>
        <p:txBody>
          <a:bodyPr rtlCol="0"/>
          <a:lstStyle>
            <a:lvl1pPr>
              <a:defRPr>
                <a:solidFill>
                  <a:schemeClr val="bg1"/>
                </a:solidFill>
              </a:defRPr>
            </a:lvl1pPr>
          </a:lstStyle>
          <a:p>
            <a:pPr rtl="0"/>
            <a:fld id="{532FC13F-1B83-4403-B958-B22DAB31BBA7}" type="slidenum">
              <a:rPr lang="en-GB" noProof="0" smtClean="0"/>
              <a:pPr/>
              <a:t>‹#›</a:t>
            </a:fld>
            <a:endParaRPr lang="en-GB" noProof="0"/>
          </a:p>
        </p:txBody>
      </p:sp>
      <p:sp>
        <p:nvSpPr>
          <p:cNvPr id="13" name="Title 12">
            <a:extLst>
              <a:ext uri="{FF2B5EF4-FFF2-40B4-BE49-F238E27FC236}">
                <a16:creationId xmlns:a16="http://schemas.microsoft.com/office/drawing/2014/main" id="{6F36D4C8-BF40-42B0-ABC5-A5BA46574FF5}"/>
              </a:ext>
            </a:extLst>
          </p:cNvPr>
          <p:cNvSpPr>
            <a:spLocks noGrp="1"/>
          </p:cNvSpPr>
          <p:nvPr>
            <p:ph type="title" hasCustomPrompt="1"/>
          </p:nvPr>
        </p:nvSpPr>
        <p:spPr>
          <a:xfrm>
            <a:off x="0" y="263842"/>
            <a:ext cx="4134172" cy="568325"/>
          </a:xfrm>
          <a:noFill/>
          <a:ln>
            <a:noFill/>
          </a:ln>
          <a:effectLst/>
        </p:spPr>
        <p:txBody>
          <a:bodyPr vert="horz" lIns="504000" tIns="72000" rIns="108000" bIns="72000" rtlCol="0" anchor="t">
            <a:noAutofit/>
          </a:bodyPr>
          <a:lstStyle>
            <a:lvl1pPr>
              <a:defRPr lang="en-US" sz="3600" b="1" cap="none" dirty="0">
                <a:ln w="6350">
                  <a:noFill/>
                  <a:prstDash val="solid"/>
                </a:ln>
                <a:solidFill>
                  <a:schemeClr val="accent6">
                    <a:lumMod val="75000"/>
                  </a:schemeClr>
                </a:solidFill>
                <a:effectLst/>
              </a:defRPr>
            </a:lvl1pPr>
          </a:lstStyle>
          <a:p>
            <a:pPr lvl="0" rtl="0"/>
            <a:r>
              <a:rPr lang="en-GB" noProof="0"/>
              <a:t>Story title</a:t>
            </a:r>
          </a:p>
        </p:txBody>
      </p:sp>
      <p:sp>
        <p:nvSpPr>
          <p:cNvPr id="5" name="Text Placeholder 4">
            <a:extLst>
              <a:ext uri="{FF2B5EF4-FFF2-40B4-BE49-F238E27FC236}">
                <a16:creationId xmlns:a16="http://schemas.microsoft.com/office/drawing/2014/main" id="{7EA218BA-E52F-42E6-BF2A-4A9D2326EED2}"/>
              </a:ext>
            </a:extLst>
          </p:cNvPr>
          <p:cNvSpPr>
            <a:spLocks noGrp="1"/>
          </p:cNvSpPr>
          <p:nvPr>
            <p:ph type="body" sz="quarter" idx="12" hasCustomPrompt="1"/>
          </p:nvPr>
        </p:nvSpPr>
        <p:spPr>
          <a:xfrm>
            <a:off x="534172" y="805054"/>
            <a:ext cx="3391478" cy="344278"/>
          </a:xfrm>
          <a:solidFill>
            <a:schemeClr val="bg1">
              <a:alpha val="80000"/>
            </a:schemeClr>
          </a:solidFill>
        </p:spPr>
        <p:txBody>
          <a:bodyPr lIns="0" tIns="0" rIns="108000" rtlCol="0" anchor="ctr"/>
          <a:lstStyle>
            <a:lvl1pPr marL="0" indent="0">
              <a:lnSpc>
                <a:spcPct val="100000"/>
              </a:lnSpc>
              <a:buNone/>
              <a:defRPr sz="1600" i="1"/>
            </a:lvl1pPr>
            <a:lvl2pPr marL="179388" indent="0">
              <a:buNone/>
              <a:defRPr sz="1600"/>
            </a:lvl2pPr>
            <a:lvl3pPr marL="360363" indent="0">
              <a:buNone/>
              <a:defRPr sz="1600"/>
            </a:lvl3pPr>
            <a:lvl4pPr marL="538162" indent="0">
              <a:buNone/>
              <a:defRPr sz="1600"/>
            </a:lvl4pPr>
            <a:lvl5pPr marL="717550" indent="0">
              <a:buNone/>
              <a:defRPr sz="1600"/>
            </a:lvl5pPr>
          </a:lstStyle>
          <a:p>
            <a:pPr lvl="0" rtl="0"/>
            <a:r>
              <a:rPr lang="en-GB" noProof="0"/>
              <a:t>Subtitle or Subject blurb</a:t>
            </a:r>
          </a:p>
        </p:txBody>
      </p:sp>
      <p:sp>
        <p:nvSpPr>
          <p:cNvPr id="17" name="Picture Placeholder 16">
            <a:extLst>
              <a:ext uri="{FF2B5EF4-FFF2-40B4-BE49-F238E27FC236}">
                <a16:creationId xmlns:a16="http://schemas.microsoft.com/office/drawing/2014/main" id="{82A5DABA-1859-4435-94FC-2F308C532151}"/>
              </a:ext>
            </a:extLst>
          </p:cNvPr>
          <p:cNvSpPr>
            <a:spLocks noGrp="1"/>
          </p:cNvSpPr>
          <p:nvPr>
            <p:ph type="pic" sz="quarter" idx="18" hasCustomPrompt="1"/>
          </p:nvPr>
        </p:nvSpPr>
        <p:spPr>
          <a:xfrm>
            <a:off x="6840363" y="3254475"/>
            <a:ext cx="1692275" cy="1692000"/>
          </a:xfrm>
          <a:solidFill>
            <a:schemeClr val="tx1">
              <a:lumMod val="85000"/>
              <a:lumOff val="15000"/>
            </a:schemeClr>
          </a:solidFill>
        </p:spPr>
        <p:txBody>
          <a:bodyPr rtlCol="0" anchor="ctr"/>
          <a:lstStyle>
            <a:lvl1pPr marL="0" indent="0" algn="ctr">
              <a:buNone/>
              <a:defRPr i="1">
                <a:solidFill>
                  <a:schemeClr val="bg1"/>
                </a:solidFill>
              </a:defRPr>
            </a:lvl1pPr>
          </a:lstStyle>
          <a:p>
            <a:pPr rtl="0"/>
            <a:r>
              <a:rPr lang="en-GB" noProof="0"/>
              <a:t>Insert your photo/graphic</a:t>
            </a:r>
          </a:p>
        </p:txBody>
      </p:sp>
      <p:sp>
        <p:nvSpPr>
          <p:cNvPr id="18" name="Picture Placeholder 16">
            <a:extLst>
              <a:ext uri="{FF2B5EF4-FFF2-40B4-BE49-F238E27FC236}">
                <a16:creationId xmlns:a16="http://schemas.microsoft.com/office/drawing/2014/main" id="{03794C83-578D-4FF3-84E8-A0A19F02B574}"/>
              </a:ext>
            </a:extLst>
          </p:cNvPr>
          <p:cNvSpPr>
            <a:spLocks noGrp="1"/>
          </p:cNvSpPr>
          <p:nvPr>
            <p:ph type="pic" sz="quarter" idx="19" hasCustomPrompt="1"/>
          </p:nvPr>
        </p:nvSpPr>
        <p:spPr>
          <a:xfrm>
            <a:off x="4932000" y="4388439"/>
            <a:ext cx="1692275" cy="1692000"/>
          </a:xfrm>
          <a:solidFill>
            <a:schemeClr val="bg1">
              <a:lumMod val="95000"/>
            </a:schemeClr>
          </a:solidFill>
        </p:spPr>
        <p:txBody>
          <a:bodyPr rtlCol="0" anchor="ctr"/>
          <a:lstStyle>
            <a:lvl1pPr marL="0" indent="0" algn="ctr">
              <a:buNone/>
              <a:defRPr i="1"/>
            </a:lvl1pPr>
          </a:lstStyle>
          <a:p>
            <a:pPr rtl="0"/>
            <a:r>
              <a:rPr lang="en-GB" noProof="0"/>
              <a:t>Insert your photo/graphic</a:t>
            </a:r>
          </a:p>
        </p:txBody>
      </p:sp>
      <p:sp>
        <p:nvSpPr>
          <p:cNvPr id="19" name="Text Placeholder 14">
            <a:extLst>
              <a:ext uri="{FF2B5EF4-FFF2-40B4-BE49-F238E27FC236}">
                <a16:creationId xmlns:a16="http://schemas.microsoft.com/office/drawing/2014/main" id="{EF915839-728D-4405-B1D3-38C6D17E6481}"/>
              </a:ext>
            </a:extLst>
          </p:cNvPr>
          <p:cNvSpPr>
            <a:spLocks noGrp="1"/>
          </p:cNvSpPr>
          <p:nvPr>
            <p:ph type="body" sz="quarter" idx="20" hasCustomPrompt="1"/>
          </p:nvPr>
        </p:nvSpPr>
        <p:spPr>
          <a:xfrm>
            <a:off x="6840000" y="5464686"/>
            <a:ext cx="1692000" cy="871025"/>
          </a:xfrm>
        </p:spPr>
        <p:txBody>
          <a:bodyPr tIns="0" rtlCol="0"/>
          <a:lstStyle>
            <a:lvl1pPr marL="0" indent="0">
              <a:buNone/>
              <a:defRPr>
                <a:solidFill>
                  <a:schemeClr val="bg1"/>
                </a:solidFill>
              </a:defRPr>
            </a:lvl1pPr>
          </a:lstStyle>
          <a:p>
            <a:pPr lvl="0" rtl="0"/>
            <a:r>
              <a:rPr lang="en-GB" noProof="0"/>
              <a:t>Right column body text</a:t>
            </a:r>
          </a:p>
        </p:txBody>
      </p:sp>
      <p:sp>
        <p:nvSpPr>
          <p:cNvPr id="22" name="Text Placeholder 14">
            <a:extLst>
              <a:ext uri="{FF2B5EF4-FFF2-40B4-BE49-F238E27FC236}">
                <a16:creationId xmlns:a16="http://schemas.microsoft.com/office/drawing/2014/main" id="{8A2C406E-D36F-49B3-B755-00DB9048523F}"/>
              </a:ext>
            </a:extLst>
          </p:cNvPr>
          <p:cNvSpPr>
            <a:spLocks noGrp="1"/>
          </p:cNvSpPr>
          <p:nvPr>
            <p:ph type="body" sz="quarter" idx="22" hasCustomPrompt="1"/>
          </p:nvPr>
        </p:nvSpPr>
        <p:spPr>
          <a:xfrm>
            <a:off x="6984638" y="5039746"/>
            <a:ext cx="1547725" cy="288000"/>
          </a:xfrm>
        </p:spPr>
        <p:txBody>
          <a:bodyPr tIns="0" rtlCol="0"/>
          <a:lstStyle>
            <a:lvl1pPr marL="0" indent="0">
              <a:buNone/>
              <a:defRPr sz="800" i="1">
                <a:solidFill>
                  <a:schemeClr val="bg1"/>
                </a:solidFill>
              </a:defRPr>
            </a:lvl1pPr>
          </a:lstStyle>
          <a:p>
            <a:pPr lvl="0" rtl="0"/>
            <a:r>
              <a:rPr lang="en-GB" noProof="0"/>
              <a:t>Image caption</a:t>
            </a:r>
          </a:p>
        </p:txBody>
      </p:sp>
      <p:sp>
        <p:nvSpPr>
          <p:cNvPr id="25" name="Text Placeholder 14">
            <a:extLst>
              <a:ext uri="{FF2B5EF4-FFF2-40B4-BE49-F238E27FC236}">
                <a16:creationId xmlns:a16="http://schemas.microsoft.com/office/drawing/2014/main" id="{58F7900D-31EC-4E65-8C89-F08B0FEE3D4E}"/>
              </a:ext>
            </a:extLst>
          </p:cNvPr>
          <p:cNvSpPr>
            <a:spLocks noGrp="1"/>
          </p:cNvSpPr>
          <p:nvPr>
            <p:ph type="body" sz="quarter" idx="23" hasCustomPrompt="1"/>
          </p:nvPr>
        </p:nvSpPr>
        <p:spPr>
          <a:xfrm>
            <a:off x="5076275" y="6167187"/>
            <a:ext cx="1547725" cy="288000"/>
          </a:xfrm>
        </p:spPr>
        <p:txBody>
          <a:bodyPr tIns="0" rtlCol="0"/>
          <a:lstStyle>
            <a:lvl1pPr marL="0" indent="0">
              <a:buNone/>
              <a:defRPr sz="800" i="1"/>
            </a:lvl1pPr>
          </a:lstStyle>
          <a:p>
            <a:pPr lvl="0" rtl="0"/>
            <a:r>
              <a:rPr lang="en-GB" noProof="0"/>
              <a:t>Image caption</a:t>
            </a:r>
          </a:p>
        </p:txBody>
      </p:sp>
      <p:sp>
        <p:nvSpPr>
          <p:cNvPr id="26" name="Text Placeholder 14">
            <a:extLst>
              <a:ext uri="{FF2B5EF4-FFF2-40B4-BE49-F238E27FC236}">
                <a16:creationId xmlns:a16="http://schemas.microsoft.com/office/drawing/2014/main" id="{8D1204AD-4415-4E0F-BBF7-E35FDD33120E}"/>
              </a:ext>
            </a:extLst>
          </p:cNvPr>
          <p:cNvSpPr>
            <a:spLocks noGrp="1"/>
          </p:cNvSpPr>
          <p:nvPr>
            <p:ph type="body" sz="quarter" idx="24" hasCustomPrompt="1"/>
          </p:nvPr>
        </p:nvSpPr>
        <p:spPr>
          <a:xfrm>
            <a:off x="6840000" y="2218015"/>
            <a:ext cx="1692000" cy="893211"/>
          </a:xfrm>
          <a:solidFill>
            <a:schemeClr val="tx1">
              <a:alpha val="20000"/>
            </a:schemeClr>
          </a:solidFill>
          <a:ln w="3175">
            <a:noFill/>
            <a:prstDash val="solid"/>
          </a:ln>
        </p:spPr>
        <p:txBody>
          <a:bodyPr lIns="108000" tIns="0" rIns="108000" rtlCol="0" anchor="ctr"/>
          <a:lstStyle>
            <a:lvl1pPr marL="0" indent="0">
              <a:lnSpc>
                <a:spcPct val="100000"/>
              </a:lnSpc>
              <a:buNone/>
              <a:defRPr sz="1400" i="1">
                <a:solidFill>
                  <a:schemeClr val="bg1"/>
                </a:solidFill>
              </a:defRPr>
            </a:lvl1pPr>
          </a:lstStyle>
          <a:p>
            <a:pPr lvl="0" rtl="0"/>
            <a:r>
              <a:rPr lang="en-GB" noProof="0"/>
              <a:t>Callout text or quote</a:t>
            </a:r>
          </a:p>
        </p:txBody>
      </p:sp>
      <p:sp>
        <p:nvSpPr>
          <p:cNvPr id="16" name="Text Placeholder 14">
            <a:extLst>
              <a:ext uri="{FF2B5EF4-FFF2-40B4-BE49-F238E27FC236}">
                <a16:creationId xmlns:a16="http://schemas.microsoft.com/office/drawing/2014/main" id="{3ACA28AA-B490-4190-8CBF-2CFDA836DD9F}"/>
              </a:ext>
            </a:extLst>
          </p:cNvPr>
          <p:cNvSpPr>
            <a:spLocks noGrp="1"/>
          </p:cNvSpPr>
          <p:nvPr>
            <p:ph type="body" sz="quarter" idx="25" hasCustomPrompt="1"/>
          </p:nvPr>
        </p:nvSpPr>
        <p:spPr>
          <a:xfrm>
            <a:off x="534172" y="1759788"/>
            <a:ext cx="1692000" cy="4573257"/>
          </a:xfrm>
        </p:spPr>
        <p:txBody>
          <a:bodyPr rtlCol="0"/>
          <a:lstStyle>
            <a:lvl1pPr marL="0" indent="0">
              <a:buNone/>
              <a:defRPr/>
            </a:lvl1pPr>
          </a:lstStyle>
          <a:p>
            <a:pPr lvl="0" rtl="0"/>
            <a:r>
              <a:rPr lang="en-GB" noProof="0"/>
              <a:t>Left column body text</a:t>
            </a:r>
          </a:p>
        </p:txBody>
      </p:sp>
      <p:sp>
        <p:nvSpPr>
          <p:cNvPr id="21" name="Picture Placeholder 16">
            <a:extLst>
              <a:ext uri="{FF2B5EF4-FFF2-40B4-BE49-F238E27FC236}">
                <a16:creationId xmlns:a16="http://schemas.microsoft.com/office/drawing/2014/main" id="{87F667B2-66FC-403B-8398-B0CA2F7AD680}"/>
              </a:ext>
            </a:extLst>
          </p:cNvPr>
          <p:cNvSpPr>
            <a:spLocks noGrp="1"/>
          </p:cNvSpPr>
          <p:nvPr>
            <p:ph type="pic" sz="quarter" idx="26" hasCustomPrompt="1"/>
          </p:nvPr>
        </p:nvSpPr>
        <p:spPr>
          <a:xfrm>
            <a:off x="2442172" y="1759788"/>
            <a:ext cx="1692275" cy="1692000"/>
          </a:xfrm>
          <a:solidFill>
            <a:schemeClr val="bg1">
              <a:lumMod val="95000"/>
            </a:schemeClr>
          </a:solidFill>
        </p:spPr>
        <p:txBody>
          <a:bodyPr rtlCol="0" anchor="ctr"/>
          <a:lstStyle>
            <a:lvl1pPr marL="0" indent="0" algn="ctr">
              <a:buNone/>
              <a:defRPr i="1"/>
            </a:lvl1pPr>
          </a:lstStyle>
          <a:p>
            <a:pPr rtl="0"/>
            <a:r>
              <a:rPr lang="en-GB" noProof="0"/>
              <a:t>Insert your photo/graphic</a:t>
            </a:r>
          </a:p>
        </p:txBody>
      </p:sp>
      <p:sp>
        <p:nvSpPr>
          <p:cNvPr id="23" name="Text Placeholder 11">
            <a:extLst>
              <a:ext uri="{FF2B5EF4-FFF2-40B4-BE49-F238E27FC236}">
                <a16:creationId xmlns:a16="http://schemas.microsoft.com/office/drawing/2014/main" id="{123AB7C3-470F-4CCE-BBD0-5A6BDC6DFC38}"/>
              </a:ext>
            </a:extLst>
          </p:cNvPr>
          <p:cNvSpPr>
            <a:spLocks noGrp="1"/>
          </p:cNvSpPr>
          <p:nvPr>
            <p:ph type="body" sz="quarter" idx="27" hasCustomPrompt="1"/>
          </p:nvPr>
        </p:nvSpPr>
        <p:spPr>
          <a:xfrm>
            <a:off x="2442172" y="3913284"/>
            <a:ext cx="1692000" cy="2422429"/>
          </a:xfrm>
        </p:spPr>
        <p:txBody>
          <a:bodyPr rtlCol="0"/>
          <a:lstStyle>
            <a:lvl1pPr marL="0" indent="0">
              <a:buNone/>
              <a:defRPr/>
            </a:lvl1pPr>
            <a:lvl2pPr marL="179388" indent="0">
              <a:buNone/>
              <a:defRPr/>
            </a:lvl2pPr>
            <a:lvl3pPr marL="360363" indent="0">
              <a:buNone/>
              <a:defRPr/>
            </a:lvl3pPr>
            <a:lvl4pPr marL="538162" indent="0">
              <a:buNone/>
              <a:defRPr/>
            </a:lvl4pPr>
            <a:lvl5pPr marL="717550" indent="0">
              <a:buNone/>
              <a:defRPr/>
            </a:lvl5pPr>
          </a:lstStyle>
          <a:p>
            <a:pPr lvl="0" rtl="0"/>
            <a:r>
              <a:rPr lang="en-GB" noProof="0"/>
              <a:t>Right column body text</a:t>
            </a:r>
          </a:p>
        </p:txBody>
      </p:sp>
      <p:sp>
        <p:nvSpPr>
          <p:cNvPr id="24" name="Text Placeholder 14">
            <a:extLst>
              <a:ext uri="{FF2B5EF4-FFF2-40B4-BE49-F238E27FC236}">
                <a16:creationId xmlns:a16="http://schemas.microsoft.com/office/drawing/2014/main" id="{A9BD32AF-B27F-49A8-9B87-B5C2AE008C8D}"/>
              </a:ext>
            </a:extLst>
          </p:cNvPr>
          <p:cNvSpPr>
            <a:spLocks noGrp="1"/>
          </p:cNvSpPr>
          <p:nvPr>
            <p:ph type="body" sz="quarter" idx="28" hasCustomPrompt="1"/>
          </p:nvPr>
        </p:nvSpPr>
        <p:spPr>
          <a:xfrm>
            <a:off x="2586447" y="3538536"/>
            <a:ext cx="1547725" cy="288000"/>
          </a:xfrm>
        </p:spPr>
        <p:txBody>
          <a:bodyPr tIns="0" rtlCol="0"/>
          <a:lstStyle>
            <a:lvl1pPr marL="0" indent="0">
              <a:buNone/>
              <a:defRPr sz="800" i="1"/>
            </a:lvl1pPr>
          </a:lstStyle>
          <a:p>
            <a:pPr lvl="0" rtl="0"/>
            <a:r>
              <a:rPr lang="en-GB" noProof="0"/>
              <a:t>Image caption</a:t>
            </a:r>
          </a:p>
        </p:txBody>
      </p:sp>
      <p:sp>
        <p:nvSpPr>
          <p:cNvPr id="20" name="Text Placeholder 19">
            <a:extLst>
              <a:ext uri="{FF2B5EF4-FFF2-40B4-BE49-F238E27FC236}">
                <a16:creationId xmlns:a16="http://schemas.microsoft.com/office/drawing/2014/main" id="{EC26E347-5A1C-BA4D-8836-A11CCF038D6B}"/>
              </a:ext>
            </a:extLst>
          </p:cNvPr>
          <p:cNvSpPr>
            <a:spLocks noGrp="1"/>
          </p:cNvSpPr>
          <p:nvPr>
            <p:ph type="body" sz="quarter" idx="15" hasCustomPrompt="1"/>
          </p:nvPr>
        </p:nvSpPr>
        <p:spPr>
          <a:xfrm>
            <a:off x="534172" y="1249753"/>
            <a:ext cx="758286" cy="180000"/>
          </a:xfrm>
          <a:solidFill>
            <a:schemeClr val="bg1"/>
          </a:solidFill>
        </p:spPr>
        <p:txBody>
          <a:bodyPr lIns="0" tIns="0" rIns="108000" rtlCol="0" anchor="ctr"/>
          <a:lstStyle>
            <a:lvl1pPr marL="0" indent="0" algn="l">
              <a:lnSpc>
                <a:spcPct val="100000"/>
              </a:lnSpc>
              <a:buNone/>
              <a:defRPr sz="800" i="1">
                <a:latin typeface="+mj-lt"/>
              </a:defRPr>
            </a:lvl1pPr>
            <a:lvl2pPr marL="179388" indent="0">
              <a:buNone/>
              <a:defRPr>
                <a:latin typeface="+mj-lt"/>
              </a:defRPr>
            </a:lvl2pPr>
            <a:lvl3pPr marL="360363" indent="0">
              <a:buNone/>
              <a:defRPr>
                <a:latin typeface="+mj-lt"/>
              </a:defRPr>
            </a:lvl3pPr>
            <a:lvl4pPr marL="538162" indent="0">
              <a:buNone/>
              <a:defRPr>
                <a:latin typeface="+mj-lt"/>
              </a:defRPr>
            </a:lvl4pPr>
            <a:lvl5pPr marL="717550" indent="0">
              <a:buNone/>
              <a:defRPr>
                <a:latin typeface="+mj-lt"/>
              </a:defRPr>
            </a:lvl5pPr>
          </a:lstStyle>
          <a:p>
            <a:pPr lvl="0" rtl="0"/>
            <a:r>
              <a:rPr lang="en-GB" noProof="0"/>
              <a:t>Story author</a:t>
            </a:r>
          </a:p>
        </p:txBody>
      </p:sp>
    </p:spTree>
    <p:extLst>
      <p:ext uri="{BB962C8B-B14F-4D97-AF65-F5344CB8AC3E}">
        <p14:creationId xmlns:p14="http://schemas.microsoft.com/office/powerpoint/2010/main" val="1872472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5_Two Content">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903C31D-5C72-420B-BD30-4BB3C1C699AE}"/>
              </a:ext>
            </a:extLst>
          </p:cNvPr>
          <p:cNvSpPr/>
          <p:nvPr userDrawn="1"/>
        </p:nvSpPr>
        <p:spPr>
          <a:xfrm>
            <a:off x="4692440" y="2924355"/>
            <a:ext cx="3917388" cy="36816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30" name="Picture Placeholder 29">
            <a:extLst>
              <a:ext uri="{FF2B5EF4-FFF2-40B4-BE49-F238E27FC236}">
                <a16:creationId xmlns:a16="http://schemas.microsoft.com/office/drawing/2014/main" id="{1DBE3722-18F6-4E1B-B45B-9E81FA907C6B}"/>
              </a:ext>
            </a:extLst>
          </p:cNvPr>
          <p:cNvSpPr>
            <a:spLocks noGrp="1"/>
          </p:cNvSpPr>
          <p:nvPr>
            <p:ph type="pic" sz="quarter" idx="28" hasCustomPrompt="1"/>
          </p:nvPr>
        </p:nvSpPr>
        <p:spPr>
          <a:xfrm>
            <a:off x="252000" y="252000"/>
            <a:ext cx="8640001" cy="2984140"/>
          </a:xfrm>
          <a:custGeom>
            <a:avLst/>
            <a:gdLst>
              <a:gd name="connsiteX0" fmla="*/ 0 w 8640001"/>
              <a:gd name="connsiteY0" fmla="*/ 0 h 2984140"/>
              <a:gd name="connsiteX1" fmla="*/ 8640001 w 8640001"/>
              <a:gd name="connsiteY1" fmla="*/ 0 h 2984140"/>
              <a:gd name="connsiteX2" fmla="*/ 8640001 w 8640001"/>
              <a:gd name="connsiteY2" fmla="*/ 2984140 h 2984140"/>
              <a:gd name="connsiteX3" fmla="*/ 8352422 w 8640001"/>
              <a:gd name="connsiteY3" fmla="*/ 2984140 h 2984140"/>
              <a:gd name="connsiteX4" fmla="*/ 8352422 w 8640001"/>
              <a:gd name="connsiteY4" fmla="*/ 2793125 h 2984140"/>
              <a:gd name="connsiteX5" fmla="*/ 4435034 w 8640001"/>
              <a:gd name="connsiteY5" fmla="*/ 2793125 h 2984140"/>
              <a:gd name="connsiteX6" fmla="*/ 4435034 w 8640001"/>
              <a:gd name="connsiteY6" fmla="*/ 2984140 h 2984140"/>
              <a:gd name="connsiteX7" fmla="*/ 0 w 8640001"/>
              <a:gd name="connsiteY7" fmla="*/ 2984140 h 2984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40001" h="2984140">
                <a:moveTo>
                  <a:pt x="0" y="0"/>
                </a:moveTo>
                <a:lnTo>
                  <a:pt x="8640001" y="0"/>
                </a:lnTo>
                <a:lnTo>
                  <a:pt x="8640001" y="2984140"/>
                </a:lnTo>
                <a:lnTo>
                  <a:pt x="8352422" y="2984140"/>
                </a:lnTo>
                <a:lnTo>
                  <a:pt x="8352422" y="2793125"/>
                </a:lnTo>
                <a:lnTo>
                  <a:pt x="4435034" y="2793125"/>
                </a:lnTo>
                <a:lnTo>
                  <a:pt x="4435034" y="2984140"/>
                </a:lnTo>
                <a:lnTo>
                  <a:pt x="0" y="2984140"/>
                </a:lnTo>
                <a:close/>
              </a:path>
            </a:pathLst>
          </a:custGeom>
          <a:solidFill>
            <a:schemeClr val="bg1">
              <a:lumMod val="95000"/>
            </a:schemeClr>
          </a:solidFill>
        </p:spPr>
        <p:txBody>
          <a:bodyPr wrap="square" tIns="0" rtlCol="0" anchor="ctr">
            <a:noAutofit/>
          </a:bodyPr>
          <a:lstStyle>
            <a:lvl1pPr marL="0" indent="0" algn="ctr">
              <a:buFont typeface="Arial" panose="020B0604020202020204" pitchFamily="34" charset="0"/>
              <a:buNone/>
              <a:defRPr i="1"/>
            </a:lvl1pPr>
          </a:lstStyle>
          <a:p>
            <a:pPr rtl="0"/>
            <a:r>
              <a:rPr lang="en-GB" noProof="0"/>
              <a:t>Insert or drag and drop photo</a:t>
            </a:r>
          </a:p>
        </p:txBody>
      </p:sp>
      <p:cxnSp>
        <p:nvCxnSpPr>
          <p:cNvPr id="17" name="Straight Connector 16">
            <a:extLst>
              <a:ext uri="{FF2B5EF4-FFF2-40B4-BE49-F238E27FC236}">
                <a16:creationId xmlns:a16="http://schemas.microsoft.com/office/drawing/2014/main" id="{2379202A-EC53-457D-9482-6B551919E37A}"/>
              </a:ext>
            </a:extLst>
          </p:cNvPr>
          <p:cNvCxnSpPr/>
          <p:nvPr userDrawn="1"/>
        </p:nvCxnSpPr>
        <p:spPr>
          <a:xfrm>
            <a:off x="4572000" y="0"/>
            <a:ext cx="0" cy="68580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3" name="Title 12">
            <a:extLst>
              <a:ext uri="{FF2B5EF4-FFF2-40B4-BE49-F238E27FC236}">
                <a16:creationId xmlns:a16="http://schemas.microsoft.com/office/drawing/2014/main" id="{6F36D4C8-BF40-42B0-ABC5-A5BA46574FF5}"/>
              </a:ext>
            </a:extLst>
          </p:cNvPr>
          <p:cNvSpPr>
            <a:spLocks noGrp="1"/>
          </p:cNvSpPr>
          <p:nvPr>
            <p:ph type="title" hasCustomPrompt="1"/>
          </p:nvPr>
        </p:nvSpPr>
        <p:spPr>
          <a:xfrm>
            <a:off x="0" y="3452139"/>
            <a:ext cx="3432175" cy="568325"/>
          </a:xfrm>
          <a:solidFill>
            <a:schemeClr val="accent5">
              <a:lumMod val="75000"/>
            </a:schemeClr>
          </a:solidFill>
          <a:ln>
            <a:noFill/>
          </a:ln>
          <a:effectLst/>
        </p:spPr>
        <p:txBody>
          <a:bodyPr vert="horz" lIns="504000" tIns="72000" rIns="108000" bIns="72000" rtlCol="0" anchor="t">
            <a:noAutofit/>
          </a:bodyPr>
          <a:lstStyle>
            <a:lvl1pPr>
              <a:defRPr lang="en-US" sz="3600" b="1" cap="none" dirty="0">
                <a:ln w="6350">
                  <a:noFill/>
                  <a:prstDash val="solid"/>
                </a:ln>
                <a:solidFill>
                  <a:schemeClr val="tx1"/>
                </a:solidFill>
                <a:effectLst/>
              </a:defRPr>
            </a:lvl1pPr>
          </a:lstStyle>
          <a:p>
            <a:pPr lvl="0" rtl="0"/>
            <a:r>
              <a:rPr lang="en-GB" noProof="0"/>
              <a:t>Story title</a:t>
            </a:r>
          </a:p>
        </p:txBody>
      </p:sp>
      <p:sp>
        <p:nvSpPr>
          <p:cNvPr id="5" name="Text Placeholder 4">
            <a:extLst>
              <a:ext uri="{FF2B5EF4-FFF2-40B4-BE49-F238E27FC236}">
                <a16:creationId xmlns:a16="http://schemas.microsoft.com/office/drawing/2014/main" id="{7EA218BA-E52F-42E6-BF2A-4A9D2326EED2}"/>
              </a:ext>
            </a:extLst>
          </p:cNvPr>
          <p:cNvSpPr>
            <a:spLocks noGrp="1"/>
          </p:cNvSpPr>
          <p:nvPr>
            <p:ph type="body" sz="quarter" idx="12" hasCustomPrompt="1"/>
          </p:nvPr>
        </p:nvSpPr>
        <p:spPr>
          <a:xfrm>
            <a:off x="504000" y="4128464"/>
            <a:ext cx="2207343" cy="286865"/>
          </a:xfrm>
          <a:solidFill>
            <a:schemeClr val="bg1">
              <a:alpha val="80000"/>
            </a:schemeClr>
          </a:solidFill>
        </p:spPr>
        <p:txBody>
          <a:bodyPr lIns="0" tIns="0" rIns="108000" rtlCol="0" anchor="ctr"/>
          <a:lstStyle>
            <a:lvl1pPr marL="0" indent="0">
              <a:lnSpc>
                <a:spcPct val="100000"/>
              </a:lnSpc>
              <a:buNone/>
              <a:defRPr sz="1600" i="1"/>
            </a:lvl1pPr>
            <a:lvl2pPr marL="179388" indent="0">
              <a:buNone/>
              <a:defRPr sz="1600"/>
            </a:lvl2pPr>
            <a:lvl3pPr marL="360363" indent="0">
              <a:buNone/>
              <a:defRPr sz="1600"/>
            </a:lvl3pPr>
            <a:lvl4pPr marL="538162" indent="0">
              <a:buNone/>
              <a:defRPr sz="1600"/>
            </a:lvl4pPr>
            <a:lvl5pPr marL="717550" indent="0">
              <a:buNone/>
              <a:defRPr sz="1600"/>
            </a:lvl5pPr>
          </a:lstStyle>
          <a:p>
            <a:pPr lvl="0" rtl="0"/>
            <a:r>
              <a:rPr lang="en-GB" noProof="0"/>
              <a:t>Subtitle or Subject blurb</a:t>
            </a:r>
          </a:p>
        </p:txBody>
      </p:sp>
      <p:sp>
        <p:nvSpPr>
          <p:cNvPr id="9" name="Text Placeholder 19">
            <a:extLst>
              <a:ext uri="{FF2B5EF4-FFF2-40B4-BE49-F238E27FC236}">
                <a16:creationId xmlns:a16="http://schemas.microsoft.com/office/drawing/2014/main" id="{A54DC75F-199C-45A2-BFAD-E094C6809851}"/>
              </a:ext>
            </a:extLst>
          </p:cNvPr>
          <p:cNvSpPr>
            <a:spLocks noGrp="1"/>
          </p:cNvSpPr>
          <p:nvPr>
            <p:ph type="body" sz="quarter" idx="15" hasCustomPrompt="1"/>
          </p:nvPr>
        </p:nvSpPr>
        <p:spPr>
          <a:xfrm>
            <a:off x="2861955" y="4133133"/>
            <a:ext cx="758286" cy="180000"/>
          </a:xfrm>
          <a:noFill/>
        </p:spPr>
        <p:txBody>
          <a:bodyPr lIns="0" tIns="0" rIns="0" rtlCol="0" anchor="ctr"/>
          <a:lstStyle>
            <a:lvl1pPr marL="0" indent="0" algn="l">
              <a:buNone/>
              <a:defRPr sz="800" i="1">
                <a:latin typeface="+mj-lt"/>
              </a:defRPr>
            </a:lvl1pPr>
            <a:lvl2pPr marL="179388" indent="0">
              <a:buNone/>
              <a:defRPr>
                <a:latin typeface="+mj-lt"/>
              </a:defRPr>
            </a:lvl2pPr>
            <a:lvl3pPr marL="360363" indent="0">
              <a:buNone/>
              <a:defRPr>
                <a:latin typeface="+mj-lt"/>
              </a:defRPr>
            </a:lvl3pPr>
            <a:lvl4pPr marL="538162" indent="0">
              <a:buNone/>
              <a:defRPr>
                <a:latin typeface="+mj-lt"/>
              </a:defRPr>
            </a:lvl4pPr>
            <a:lvl5pPr marL="717550" indent="0">
              <a:buNone/>
              <a:defRPr>
                <a:latin typeface="+mj-lt"/>
              </a:defRPr>
            </a:lvl5pPr>
          </a:lstStyle>
          <a:p>
            <a:pPr lvl="0" rtl="0"/>
            <a:r>
              <a:rPr lang="en-GB" noProof="0"/>
              <a:t>Story author</a:t>
            </a:r>
          </a:p>
        </p:txBody>
      </p:sp>
      <p:sp>
        <p:nvSpPr>
          <p:cNvPr id="12" name="Text Placeholder 11">
            <a:extLst>
              <a:ext uri="{FF2B5EF4-FFF2-40B4-BE49-F238E27FC236}">
                <a16:creationId xmlns:a16="http://schemas.microsoft.com/office/drawing/2014/main" id="{93A24AD5-6139-4662-9AB6-EE2C3977AAA1}"/>
              </a:ext>
            </a:extLst>
          </p:cNvPr>
          <p:cNvSpPr>
            <a:spLocks noGrp="1"/>
          </p:cNvSpPr>
          <p:nvPr>
            <p:ph type="body" sz="quarter" idx="16" hasCustomPrompt="1"/>
          </p:nvPr>
        </p:nvSpPr>
        <p:spPr>
          <a:xfrm>
            <a:off x="2442172" y="4646291"/>
            <a:ext cx="1692000" cy="1686754"/>
          </a:xfrm>
        </p:spPr>
        <p:txBody>
          <a:bodyPr rtlCol="0"/>
          <a:lstStyle>
            <a:lvl1pPr marL="0" indent="0">
              <a:buNone/>
              <a:defRPr/>
            </a:lvl1pPr>
            <a:lvl2pPr marL="179388" indent="0">
              <a:buNone/>
              <a:defRPr/>
            </a:lvl2pPr>
            <a:lvl3pPr marL="360363" indent="0">
              <a:buNone/>
              <a:defRPr/>
            </a:lvl3pPr>
            <a:lvl4pPr marL="538162" indent="0">
              <a:buNone/>
              <a:defRPr/>
            </a:lvl4pPr>
            <a:lvl5pPr marL="717550" indent="0">
              <a:buNone/>
              <a:defRPr/>
            </a:lvl5pPr>
          </a:lstStyle>
          <a:p>
            <a:pPr lvl="0" rtl="0"/>
            <a:r>
              <a:rPr lang="en-GB" noProof="0"/>
              <a:t>Right column body text</a:t>
            </a:r>
          </a:p>
        </p:txBody>
      </p:sp>
      <p:sp>
        <p:nvSpPr>
          <p:cNvPr id="15" name="Text Placeholder 14">
            <a:extLst>
              <a:ext uri="{FF2B5EF4-FFF2-40B4-BE49-F238E27FC236}">
                <a16:creationId xmlns:a16="http://schemas.microsoft.com/office/drawing/2014/main" id="{BC2A3B69-CB74-4412-B88C-A3F13F7B9D6C}"/>
              </a:ext>
            </a:extLst>
          </p:cNvPr>
          <p:cNvSpPr>
            <a:spLocks noGrp="1"/>
          </p:cNvSpPr>
          <p:nvPr>
            <p:ph type="body" sz="quarter" idx="17" hasCustomPrompt="1"/>
          </p:nvPr>
        </p:nvSpPr>
        <p:spPr>
          <a:xfrm>
            <a:off x="534172" y="4646292"/>
            <a:ext cx="1692000" cy="1686753"/>
          </a:xfrm>
        </p:spPr>
        <p:txBody>
          <a:bodyPr rtlCol="0"/>
          <a:lstStyle>
            <a:lvl1pPr marL="0" indent="0">
              <a:buNone/>
              <a:defRPr/>
            </a:lvl1pPr>
          </a:lstStyle>
          <a:p>
            <a:pPr lvl="0" rtl="0"/>
            <a:r>
              <a:rPr lang="en-GB" noProof="0"/>
              <a:t>Left column body text</a:t>
            </a:r>
          </a:p>
        </p:txBody>
      </p:sp>
      <p:sp>
        <p:nvSpPr>
          <p:cNvPr id="24" name="Text Placeholder 11">
            <a:extLst>
              <a:ext uri="{FF2B5EF4-FFF2-40B4-BE49-F238E27FC236}">
                <a16:creationId xmlns:a16="http://schemas.microsoft.com/office/drawing/2014/main" id="{8F8F87EF-D51C-4D74-94F0-F75A741E921A}"/>
              </a:ext>
            </a:extLst>
          </p:cNvPr>
          <p:cNvSpPr>
            <a:spLocks noGrp="1"/>
          </p:cNvSpPr>
          <p:nvPr>
            <p:ph type="body" sz="quarter" idx="29" hasCustomPrompt="1"/>
          </p:nvPr>
        </p:nvSpPr>
        <p:spPr>
          <a:xfrm>
            <a:off x="6756765" y="3452139"/>
            <a:ext cx="1692000" cy="2880906"/>
          </a:xfrm>
        </p:spPr>
        <p:txBody>
          <a:bodyPr rtlCol="0"/>
          <a:lstStyle>
            <a:lvl1pPr marL="0" indent="0">
              <a:buNone/>
              <a:defRPr>
                <a:solidFill>
                  <a:schemeClr val="tx1"/>
                </a:solidFill>
              </a:defRPr>
            </a:lvl1pPr>
            <a:lvl2pPr marL="179388" indent="0">
              <a:buNone/>
              <a:defRPr/>
            </a:lvl2pPr>
            <a:lvl3pPr marL="360363" indent="0">
              <a:buNone/>
              <a:defRPr/>
            </a:lvl3pPr>
            <a:lvl4pPr marL="538162" indent="0">
              <a:buNone/>
              <a:defRPr/>
            </a:lvl4pPr>
            <a:lvl5pPr marL="717550" indent="0">
              <a:buNone/>
              <a:defRPr/>
            </a:lvl5pPr>
          </a:lstStyle>
          <a:p>
            <a:pPr lvl="0" rtl="0"/>
            <a:r>
              <a:rPr lang="en-GB" noProof="0"/>
              <a:t>Right column body text</a:t>
            </a:r>
          </a:p>
        </p:txBody>
      </p:sp>
      <p:sp>
        <p:nvSpPr>
          <p:cNvPr id="25" name="Text Placeholder 14">
            <a:extLst>
              <a:ext uri="{FF2B5EF4-FFF2-40B4-BE49-F238E27FC236}">
                <a16:creationId xmlns:a16="http://schemas.microsoft.com/office/drawing/2014/main" id="{ACCFEA19-E6CF-41CC-A5E2-1CD7FA2F881E}"/>
              </a:ext>
            </a:extLst>
          </p:cNvPr>
          <p:cNvSpPr>
            <a:spLocks noGrp="1"/>
          </p:cNvSpPr>
          <p:nvPr>
            <p:ph type="body" sz="quarter" idx="30" hasCustomPrompt="1"/>
          </p:nvPr>
        </p:nvSpPr>
        <p:spPr>
          <a:xfrm>
            <a:off x="4848765" y="3452139"/>
            <a:ext cx="1692000" cy="2880906"/>
          </a:xfrm>
        </p:spPr>
        <p:txBody>
          <a:bodyPr rtlCol="0"/>
          <a:lstStyle>
            <a:lvl1pPr marL="0" indent="0">
              <a:buNone/>
              <a:defRPr>
                <a:solidFill>
                  <a:schemeClr val="tx1"/>
                </a:solidFill>
              </a:defRPr>
            </a:lvl1pPr>
          </a:lstStyle>
          <a:p>
            <a:pPr lvl="0" rtl="0"/>
            <a:r>
              <a:rPr lang="en-GB" noProof="0"/>
              <a:t>Left column body text</a:t>
            </a:r>
          </a:p>
        </p:txBody>
      </p:sp>
      <p:sp>
        <p:nvSpPr>
          <p:cNvPr id="4" name="Slide Number Placeholder 3">
            <a:extLst>
              <a:ext uri="{FF2B5EF4-FFF2-40B4-BE49-F238E27FC236}">
                <a16:creationId xmlns:a16="http://schemas.microsoft.com/office/drawing/2014/main" id="{30D26845-076F-4BB9-98EC-2D39FC572E23}"/>
              </a:ext>
            </a:extLst>
          </p:cNvPr>
          <p:cNvSpPr>
            <a:spLocks noGrp="1"/>
          </p:cNvSpPr>
          <p:nvPr>
            <p:ph type="sldNum" sz="quarter" idx="31"/>
          </p:nvPr>
        </p:nvSpPr>
        <p:spPr/>
        <p:txBody>
          <a:bodyPr rtlCol="0"/>
          <a:lstStyle/>
          <a:p>
            <a:pPr rtl="0"/>
            <a:fld id="{532FC13F-1B83-4403-B958-B22DAB31BBA7}" type="slidenum">
              <a:rPr lang="en-GB" noProof="0" smtClean="0"/>
              <a:pPr/>
              <a:t>‹#›</a:t>
            </a:fld>
            <a:endParaRPr lang="en-GB" noProof="0"/>
          </a:p>
        </p:txBody>
      </p:sp>
    </p:spTree>
    <p:extLst>
      <p:ext uri="{BB962C8B-B14F-4D97-AF65-F5344CB8AC3E}">
        <p14:creationId xmlns:p14="http://schemas.microsoft.com/office/powerpoint/2010/main" val="3619697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4_Two Content">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58AAA1C1-0A27-4B81-B658-43FFED333DFF}"/>
              </a:ext>
            </a:extLst>
          </p:cNvPr>
          <p:cNvSpPr>
            <a:spLocks noGrp="1"/>
          </p:cNvSpPr>
          <p:nvPr>
            <p:ph type="pic" sz="quarter" idx="11" hasCustomPrompt="1"/>
          </p:nvPr>
        </p:nvSpPr>
        <p:spPr>
          <a:xfrm>
            <a:off x="251999" y="252000"/>
            <a:ext cx="8640000" cy="6354000"/>
          </a:xfrm>
          <a:solidFill>
            <a:schemeClr val="bg1">
              <a:lumMod val="95000"/>
            </a:schemeClr>
          </a:solidFill>
        </p:spPr>
        <p:txBody>
          <a:bodyPr tIns="0" rtlCol="0" anchor="ctr"/>
          <a:lstStyle>
            <a:lvl1pPr marL="0" indent="0" algn="ctr">
              <a:buFont typeface="Arial" panose="020B0604020202020204" pitchFamily="34" charset="0"/>
              <a:buNone/>
              <a:defRPr i="1"/>
            </a:lvl1pPr>
          </a:lstStyle>
          <a:p>
            <a:pPr rtl="0"/>
            <a:r>
              <a:rPr lang="en-GB" noProof="0"/>
              <a:t>Insert or drag and drop photo</a:t>
            </a:r>
          </a:p>
        </p:txBody>
      </p:sp>
      <p:sp>
        <p:nvSpPr>
          <p:cNvPr id="8" name="Slide Number Placeholder 7">
            <a:extLst>
              <a:ext uri="{FF2B5EF4-FFF2-40B4-BE49-F238E27FC236}">
                <a16:creationId xmlns:a16="http://schemas.microsoft.com/office/drawing/2014/main" id="{62B3C64D-8199-4962-99BD-86C87979EBCE}"/>
              </a:ext>
            </a:extLst>
          </p:cNvPr>
          <p:cNvSpPr>
            <a:spLocks noGrp="1"/>
          </p:cNvSpPr>
          <p:nvPr>
            <p:ph type="sldNum" sz="quarter" idx="10"/>
          </p:nvPr>
        </p:nvSpPr>
        <p:spPr/>
        <p:txBody>
          <a:bodyPr rtlCol="0"/>
          <a:lstStyle/>
          <a:p>
            <a:pPr rtl="0"/>
            <a:fld id="{532FC13F-1B83-4403-B958-B22DAB31BBA7}" type="slidenum">
              <a:rPr lang="en-GB" noProof="0" smtClean="0"/>
              <a:t>‹#›</a:t>
            </a:fld>
            <a:endParaRPr lang="en-GB" noProof="0"/>
          </a:p>
        </p:txBody>
      </p:sp>
      <p:sp>
        <p:nvSpPr>
          <p:cNvPr id="13" name="Title 12">
            <a:extLst>
              <a:ext uri="{FF2B5EF4-FFF2-40B4-BE49-F238E27FC236}">
                <a16:creationId xmlns:a16="http://schemas.microsoft.com/office/drawing/2014/main" id="{6F36D4C8-BF40-42B0-ABC5-A5BA46574FF5}"/>
              </a:ext>
            </a:extLst>
          </p:cNvPr>
          <p:cNvSpPr>
            <a:spLocks noGrp="1"/>
          </p:cNvSpPr>
          <p:nvPr>
            <p:ph type="title" hasCustomPrompt="1"/>
          </p:nvPr>
        </p:nvSpPr>
        <p:spPr>
          <a:xfrm>
            <a:off x="1" y="4006969"/>
            <a:ext cx="3165894" cy="568325"/>
          </a:xfrm>
          <a:solidFill>
            <a:schemeClr val="accent1"/>
          </a:solidFill>
          <a:ln>
            <a:noFill/>
          </a:ln>
          <a:effectLst/>
        </p:spPr>
        <p:txBody>
          <a:bodyPr vert="horz" lIns="612000" tIns="72000" rIns="108000" bIns="72000" rtlCol="0" anchor="t">
            <a:noAutofit/>
          </a:bodyPr>
          <a:lstStyle>
            <a:lvl1pPr>
              <a:defRPr lang="en-US" sz="3600" b="1" cap="none" dirty="0">
                <a:ln w="6350">
                  <a:noFill/>
                  <a:prstDash val="solid"/>
                </a:ln>
                <a:solidFill>
                  <a:schemeClr val="tx1"/>
                </a:solidFill>
                <a:effectLst/>
              </a:defRPr>
            </a:lvl1pPr>
          </a:lstStyle>
          <a:p>
            <a:pPr lvl="0" rtl="0"/>
            <a:r>
              <a:rPr lang="en-GB" noProof="0"/>
              <a:t>Story title</a:t>
            </a:r>
          </a:p>
        </p:txBody>
      </p:sp>
      <p:sp>
        <p:nvSpPr>
          <p:cNvPr id="5" name="Text Placeholder 4">
            <a:extLst>
              <a:ext uri="{FF2B5EF4-FFF2-40B4-BE49-F238E27FC236}">
                <a16:creationId xmlns:a16="http://schemas.microsoft.com/office/drawing/2014/main" id="{7EA218BA-E52F-42E6-BF2A-4A9D2326EED2}"/>
              </a:ext>
            </a:extLst>
          </p:cNvPr>
          <p:cNvSpPr>
            <a:spLocks noGrp="1"/>
          </p:cNvSpPr>
          <p:nvPr>
            <p:ph type="body" sz="quarter" idx="12" hasCustomPrompt="1"/>
          </p:nvPr>
        </p:nvSpPr>
        <p:spPr>
          <a:xfrm>
            <a:off x="508658" y="4627780"/>
            <a:ext cx="2657237" cy="344278"/>
          </a:xfrm>
          <a:solidFill>
            <a:schemeClr val="bg1">
              <a:alpha val="80000"/>
            </a:schemeClr>
          </a:solidFill>
        </p:spPr>
        <p:txBody>
          <a:bodyPr lIns="108000" tIns="0" rIns="108000" rtlCol="0" anchor="ctr"/>
          <a:lstStyle>
            <a:lvl1pPr marL="0" indent="0">
              <a:lnSpc>
                <a:spcPct val="100000"/>
              </a:lnSpc>
              <a:buNone/>
              <a:defRPr sz="1600" i="1"/>
            </a:lvl1pPr>
            <a:lvl2pPr marL="179388" indent="0">
              <a:buNone/>
              <a:defRPr sz="1600"/>
            </a:lvl2pPr>
            <a:lvl3pPr marL="360363" indent="0">
              <a:buNone/>
              <a:defRPr sz="1600"/>
            </a:lvl3pPr>
            <a:lvl4pPr marL="538162" indent="0">
              <a:buNone/>
              <a:defRPr sz="1600"/>
            </a:lvl4pPr>
            <a:lvl5pPr marL="717550" indent="0">
              <a:buNone/>
              <a:defRPr sz="1600"/>
            </a:lvl5pPr>
          </a:lstStyle>
          <a:p>
            <a:pPr lvl="0" rtl="0"/>
            <a:r>
              <a:rPr lang="en-GB" noProof="0"/>
              <a:t>Subtitle or Subject blurb</a:t>
            </a:r>
          </a:p>
        </p:txBody>
      </p:sp>
      <p:sp>
        <p:nvSpPr>
          <p:cNvPr id="16" name="Text Placeholder 11">
            <a:extLst>
              <a:ext uri="{FF2B5EF4-FFF2-40B4-BE49-F238E27FC236}">
                <a16:creationId xmlns:a16="http://schemas.microsoft.com/office/drawing/2014/main" id="{1836D695-AEC7-43A5-AF95-C163CF099261}"/>
              </a:ext>
            </a:extLst>
          </p:cNvPr>
          <p:cNvSpPr>
            <a:spLocks noGrp="1"/>
          </p:cNvSpPr>
          <p:nvPr>
            <p:ph type="body" sz="quarter" idx="25" hasCustomPrompt="1"/>
          </p:nvPr>
        </p:nvSpPr>
        <p:spPr>
          <a:xfrm>
            <a:off x="6774143" y="5433046"/>
            <a:ext cx="1861200" cy="900000"/>
          </a:xfrm>
          <a:solidFill>
            <a:schemeClr val="tx1">
              <a:alpha val="80000"/>
            </a:schemeClr>
          </a:solidFill>
        </p:spPr>
        <p:txBody>
          <a:bodyPr lIns="108000" tIns="72000" rIns="108000" rtlCol="0"/>
          <a:lstStyle>
            <a:lvl1pPr marL="0" indent="0">
              <a:buNone/>
              <a:defRPr>
                <a:solidFill>
                  <a:schemeClr val="bg1"/>
                </a:solidFill>
              </a:defRPr>
            </a:lvl1pPr>
            <a:lvl2pPr marL="179388" indent="0">
              <a:buNone/>
              <a:defRPr/>
            </a:lvl2pPr>
            <a:lvl3pPr marL="360363" indent="0">
              <a:buNone/>
              <a:defRPr/>
            </a:lvl3pPr>
            <a:lvl4pPr marL="538162" indent="0">
              <a:buNone/>
              <a:defRPr/>
            </a:lvl4pPr>
            <a:lvl5pPr marL="717550" indent="0">
              <a:buNone/>
              <a:defRPr/>
            </a:lvl5pPr>
          </a:lstStyle>
          <a:p>
            <a:pPr lvl="0" rtl="0"/>
            <a:r>
              <a:rPr lang="en-GB" noProof="0"/>
              <a:t>Right column body text</a:t>
            </a:r>
          </a:p>
        </p:txBody>
      </p:sp>
      <p:sp>
        <p:nvSpPr>
          <p:cNvPr id="21" name="Text Placeholder 14">
            <a:extLst>
              <a:ext uri="{FF2B5EF4-FFF2-40B4-BE49-F238E27FC236}">
                <a16:creationId xmlns:a16="http://schemas.microsoft.com/office/drawing/2014/main" id="{DCFAA163-1E0D-4701-8AEB-A03918BE473F}"/>
              </a:ext>
            </a:extLst>
          </p:cNvPr>
          <p:cNvSpPr>
            <a:spLocks noGrp="1"/>
          </p:cNvSpPr>
          <p:nvPr>
            <p:ph type="body" sz="quarter" idx="26" hasCustomPrompt="1"/>
          </p:nvPr>
        </p:nvSpPr>
        <p:spPr>
          <a:xfrm>
            <a:off x="4866143" y="5433047"/>
            <a:ext cx="1861200" cy="900000"/>
          </a:xfrm>
          <a:solidFill>
            <a:schemeClr val="tx1">
              <a:alpha val="80000"/>
            </a:schemeClr>
          </a:solidFill>
        </p:spPr>
        <p:txBody>
          <a:bodyPr lIns="108000" tIns="72000" rIns="108000" rtlCol="0"/>
          <a:lstStyle>
            <a:lvl1pPr marL="0" indent="0">
              <a:buNone/>
              <a:defRPr>
                <a:solidFill>
                  <a:schemeClr val="bg1"/>
                </a:solidFill>
              </a:defRPr>
            </a:lvl1pPr>
          </a:lstStyle>
          <a:p>
            <a:pPr lvl="0" rtl="0"/>
            <a:r>
              <a:rPr lang="en-GB" noProof="0"/>
              <a:t>Left column body text</a:t>
            </a:r>
          </a:p>
        </p:txBody>
      </p:sp>
      <p:sp>
        <p:nvSpPr>
          <p:cNvPr id="23" name="Text Placeholder 11">
            <a:extLst>
              <a:ext uri="{FF2B5EF4-FFF2-40B4-BE49-F238E27FC236}">
                <a16:creationId xmlns:a16="http://schemas.microsoft.com/office/drawing/2014/main" id="{6BB23A36-FA5A-4ECB-9B2B-FDC49FCCBC27}"/>
              </a:ext>
            </a:extLst>
          </p:cNvPr>
          <p:cNvSpPr>
            <a:spLocks noGrp="1"/>
          </p:cNvSpPr>
          <p:nvPr>
            <p:ph type="body" sz="quarter" idx="27" hasCustomPrompt="1"/>
          </p:nvPr>
        </p:nvSpPr>
        <p:spPr>
          <a:xfrm>
            <a:off x="2416658" y="5433046"/>
            <a:ext cx="1861200" cy="900000"/>
          </a:xfrm>
          <a:solidFill>
            <a:schemeClr val="tx1">
              <a:alpha val="80000"/>
            </a:schemeClr>
          </a:solidFill>
        </p:spPr>
        <p:txBody>
          <a:bodyPr lIns="108000" tIns="72000" rIns="108000" rtlCol="0"/>
          <a:lstStyle>
            <a:lvl1pPr marL="0" indent="0">
              <a:buNone/>
              <a:defRPr>
                <a:solidFill>
                  <a:schemeClr val="bg1"/>
                </a:solidFill>
              </a:defRPr>
            </a:lvl1pPr>
            <a:lvl2pPr marL="179388" indent="0">
              <a:buNone/>
              <a:defRPr/>
            </a:lvl2pPr>
            <a:lvl3pPr marL="360363" indent="0">
              <a:buNone/>
              <a:defRPr/>
            </a:lvl3pPr>
            <a:lvl4pPr marL="538162" indent="0">
              <a:buNone/>
              <a:defRPr/>
            </a:lvl4pPr>
            <a:lvl5pPr marL="717550" indent="0">
              <a:buNone/>
              <a:defRPr/>
            </a:lvl5pPr>
          </a:lstStyle>
          <a:p>
            <a:pPr lvl="0" rtl="0"/>
            <a:r>
              <a:rPr lang="en-GB" noProof="0"/>
              <a:t>Right column body text</a:t>
            </a:r>
          </a:p>
        </p:txBody>
      </p:sp>
      <p:sp>
        <p:nvSpPr>
          <p:cNvPr id="24" name="Text Placeholder 14">
            <a:extLst>
              <a:ext uri="{FF2B5EF4-FFF2-40B4-BE49-F238E27FC236}">
                <a16:creationId xmlns:a16="http://schemas.microsoft.com/office/drawing/2014/main" id="{499A510E-849F-4556-974A-C084C83B74A6}"/>
              </a:ext>
            </a:extLst>
          </p:cNvPr>
          <p:cNvSpPr>
            <a:spLocks noGrp="1"/>
          </p:cNvSpPr>
          <p:nvPr>
            <p:ph type="body" sz="quarter" idx="28" hasCustomPrompt="1"/>
          </p:nvPr>
        </p:nvSpPr>
        <p:spPr>
          <a:xfrm>
            <a:off x="508658" y="5433047"/>
            <a:ext cx="1861200" cy="900000"/>
          </a:xfrm>
          <a:solidFill>
            <a:schemeClr val="tx1">
              <a:alpha val="80000"/>
            </a:schemeClr>
          </a:solidFill>
        </p:spPr>
        <p:txBody>
          <a:bodyPr lIns="108000" tIns="72000" rIns="108000" rtlCol="0"/>
          <a:lstStyle>
            <a:lvl1pPr marL="0" indent="0">
              <a:buNone/>
              <a:defRPr>
                <a:solidFill>
                  <a:schemeClr val="bg1"/>
                </a:solidFill>
              </a:defRPr>
            </a:lvl1pPr>
          </a:lstStyle>
          <a:p>
            <a:pPr lvl="0" rtl="0"/>
            <a:r>
              <a:rPr lang="en-GB" noProof="0"/>
              <a:t>Left column body text</a:t>
            </a:r>
          </a:p>
        </p:txBody>
      </p:sp>
      <p:sp>
        <p:nvSpPr>
          <p:cNvPr id="3" name="Text Placeholder 2">
            <a:extLst>
              <a:ext uri="{FF2B5EF4-FFF2-40B4-BE49-F238E27FC236}">
                <a16:creationId xmlns:a16="http://schemas.microsoft.com/office/drawing/2014/main" id="{89E453BF-7667-4D2F-B994-643A44B1A7DD}"/>
              </a:ext>
            </a:extLst>
          </p:cNvPr>
          <p:cNvSpPr>
            <a:spLocks noGrp="1"/>
          </p:cNvSpPr>
          <p:nvPr>
            <p:ph type="body" sz="quarter" idx="29" hasCustomPrompt="1"/>
          </p:nvPr>
        </p:nvSpPr>
        <p:spPr>
          <a:xfrm>
            <a:off x="4376035" y="3067649"/>
            <a:ext cx="172052" cy="172052"/>
          </a:xfrm>
          <a:solidFill>
            <a:schemeClr val="accent1"/>
          </a:solidFill>
        </p:spPr>
        <p:txBody>
          <a:bodyPr rtlCol="0" anchor="ctr"/>
          <a:lstStyle>
            <a:lvl1pPr marL="0" indent="0" algn="ctr">
              <a:buNone/>
              <a:defRPr>
                <a:solidFill>
                  <a:schemeClr val="tx1"/>
                </a:solidFill>
              </a:defRPr>
            </a:lvl1pPr>
            <a:lvl2pPr marL="179388" indent="0">
              <a:buNone/>
              <a:defRPr>
                <a:solidFill>
                  <a:schemeClr val="bg1"/>
                </a:solidFill>
              </a:defRPr>
            </a:lvl2pPr>
            <a:lvl3pPr marL="360363" indent="0">
              <a:buNone/>
              <a:defRPr>
                <a:solidFill>
                  <a:schemeClr val="bg1"/>
                </a:solidFill>
              </a:defRPr>
            </a:lvl3pPr>
            <a:lvl4pPr marL="538162" indent="0">
              <a:buNone/>
              <a:defRPr>
                <a:solidFill>
                  <a:schemeClr val="bg1"/>
                </a:solidFill>
              </a:defRPr>
            </a:lvl4pPr>
            <a:lvl5pPr marL="717550" indent="0">
              <a:buNone/>
              <a:defRPr>
                <a:solidFill>
                  <a:schemeClr val="bg1"/>
                </a:solidFill>
              </a:defRPr>
            </a:lvl5pPr>
          </a:lstStyle>
          <a:p>
            <a:pPr lvl="0" rtl="0"/>
            <a:r>
              <a:rPr lang="en-GB" noProof="0"/>
              <a:t>1</a:t>
            </a:r>
          </a:p>
        </p:txBody>
      </p:sp>
      <p:sp>
        <p:nvSpPr>
          <p:cNvPr id="27" name="Text Placeholder 2">
            <a:extLst>
              <a:ext uri="{FF2B5EF4-FFF2-40B4-BE49-F238E27FC236}">
                <a16:creationId xmlns:a16="http://schemas.microsoft.com/office/drawing/2014/main" id="{0047FDB1-33AD-4B6C-8247-BBC6B6AB9A3A}"/>
              </a:ext>
            </a:extLst>
          </p:cNvPr>
          <p:cNvSpPr>
            <a:spLocks noGrp="1"/>
          </p:cNvSpPr>
          <p:nvPr>
            <p:ph type="body" sz="quarter" idx="30" hasCustomPrompt="1"/>
          </p:nvPr>
        </p:nvSpPr>
        <p:spPr>
          <a:xfrm>
            <a:off x="4376035" y="2845147"/>
            <a:ext cx="172052" cy="172052"/>
          </a:xfrm>
          <a:solidFill>
            <a:schemeClr val="accent1"/>
          </a:solidFill>
        </p:spPr>
        <p:txBody>
          <a:bodyPr rtlCol="0" anchor="ctr"/>
          <a:lstStyle>
            <a:lvl1pPr marL="0" indent="0" algn="ctr">
              <a:buNone/>
              <a:defRPr>
                <a:solidFill>
                  <a:schemeClr val="tx1"/>
                </a:solidFill>
              </a:defRPr>
            </a:lvl1pPr>
            <a:lvl2pPr marL="179388" indent="0">
              <a:buNone/>
              <a:defRPr>
                <a:solidFill>
                  <a:schemeClr val="bg1"/>
                </a:solidFill>
              </a:defRPr>
            </a:lvl2pPr>
            <a:lvl3pPr marL="360363" indent="0">
              <a:buNone/>
              <a:defRPr>
                <a:solidFill>
                  <a:schemeClr val="bg1"/>
                </a:solidFill>
              </a:defRPr>
            </a:lvl3pPr>
            <a:lvl4pPr marL="538162" indent="0">
              <a:buNone/>
              <a:defRPr>
                <a:solidFill>
                  <a:schemeClr val="bg1"/>
                </a:solidFill>
              </a:defRPr>
            </a:lvl4pPr>
            <a:lvl5pPr marL="717550" indent="0">
              <a:buNone/>
              <a:defRPr>
                <a:solidFill>
                  <a:schemeClr val="bg1"/>
                </a:solidFill>
              </a:defRPr>
            </a:lvl5pPr>
          </a:lstStyle>
          <a:p>
            <a:pPr lvl="0" rtl="0"/>
            <a:r>
              <a:rPr lang="en-GB" noProof="0"/>
              <a:t>1</a:t>
            </a:r>
          </a:p>
        </p:txBody>
      </p:sp>
      <p:sp>
        <p:nvSpPr>
          <p:cNvPr id="28" name="Text Placeholder 2">
            <a:extLst>
              <a:ext uri="{FF2B5EF4-FFF2-40B4-BE49-F238E27FC236}">
                <a16:creationId xmlns:a16="http://schemas.microsoft.com/office/drawing/2014/main" id="{1E1DE774-B05A-4CE1-9506-CC12354ABAFE}"/>
              </a:ext>
            </a:extLst>
          </p:cNvPr>
          <p:cNvSpPr>
            <a:spLocks noGrp="1"/>
          </p:cNvSpPr>
          <p:nvPr>
            <p:ph type="body" sz="quarter" idx="31" hasCustomPrompt="1"/>
          </p:nvPr>
        </p:nvSpPr>
        <p:spPr>
          <a:xfrm>
            <a:off x="4599461" y="2845147"/>
            <a:ext cx="172052" cy="172052"/>
          </a:xfrm>
          <a:solidFill>
            <a:schemeClr val="accent1"/>
          </a:solidFill>
        </p:spPr>
        <p:txBody>
          <a:bodyPr rtlCol="0" anchor="ctr"/>
          <a:lstStyle>
            <a:lvl1pPr marL="0" indent="0" algn="ctr">
              <a:buNone/>
              <a:defRPr>
                <a:solidFill>
                  <a:schemeClr val="tx1"/>
                </a:solidFill>
              </a:defRPr>
            </a:lvl1pPr>
            <a:lvl2pPr marL="179388" indent="0">
              <a:buNone/>
              <a:defRPr>
                <a:solidFill>
                  <a:schemeClr val="bg1"/>
                </a:solidFill>
              </a:defRPr>
            </a:lvl2pPr>
            <a:lvl3pPr marL="360363" indent="0">
              <a:buNone/>
              <a:defRPr>
                <a:solidFill>
                  <a:schemeClr val="bg1"/>
                </a:solidFill>
              </a:defRPr>
            </a:lvl3pPr>
            <a:lvl4pPr marL="538162" indent="0">
              <a:buNone/>
              <a:defRPr>
                <a:solidFill>
                  <a:schemeClr val="bg1"/>
                </a:solidFill>
              </a:defRPr>
            </a:lvl4pPr>
            <a:lvl5pPr marL="717550" indent="0">
              <a:buNone/>
              <a:defRPr>
                <a:solidFill>
                  <a:schemeClr val="bg1"/>
                </a:solidFill>
              </a:defRPr>
            </a:lvl5pPr>
          </a:lstStyle>
          <a:p>
            <a:pPr lvl="0" rtl="0"/>
            <a:r>
              <a:rPr lang="en-GB" noProof="0"/>
              <a:t>1</a:t>
            </a:r>
          </a:p>
        </p:txBody>
      </p:sp>
      <p:sp>
        <p:nvSpPr>
          <p:cNvPr id="29" name="Text Placeholder 2">
            <a:extLst>
              <a:ext uri="{FF2B5EF4-FFF2-40B4-BE49-F238E27FC236}">
                <a16:creationId xmlns:a16="http://schemas.microsoft.com/office/drawing/2014/main" id="{8830CE58-A885-42D1-8B63-97B0D4A2272D}"/>
              </a:ext>
            </a:extLst>
          </p:cNvPr>
          <p:cNvSpPr>
            <a:spLocks noGrp="1"/>
          </p:cNvSpPr>
          <p:nvPr>
            <p:ph type="body" sz="quarter" idx="32" hasCustomPrompt="1"/>
          </p:nvPr>
        </p:nvSpPr>
        <p:spPr>
          <a:xfrm>
            <a:off x="4598463" y="3067649"/>
            <a:ext cx="172052" cy="172052"/>
          </a:xfrm>
          <a:solidFill>
            <a:schemeClr val="accent1"/>
          </a:solidFill>
        </p:spPr>
        <p:txBody>
          <a:bodyPr rtlCol="0" anchor="ctr"/>
          <a:lstStyle>
            <a:lvl1pPr marL="0" indent="0" algn="ctr">
              <a:buNone/>
              <a:defRPr>
                <a:solidFill>
                  <a:schemeClr val="tx1"/>
                </a:solidFill>
              </a:defRPr>
            </a:lvl1pPr>
            <a:lvl2pPr marL="179388" indent="0">
              <a:buNone/>
              <a:defRPr>
                <a:solidFill>
                  <a:schemeClr val="bg1"/>
                </a:solidFill>
              </a:defRPr>
            </a:lvl2pPr>
            <a:lvl3pPr marL="360363" indent="0">
              <a:buNone/>
              <a:defRPr>
                <a:solidFill>
                  <a:schemeClr val="bg1"/>
                </a:solidFill>
              </a:defRPr>
            </a:lvl3pPr>
            <a:lvl4pPr marL="538162" indent="0">
              <a:buNone/>
              <a:defRPr>
                <a:solidFill>
                  <a:schemeClr val="bg1"/>
                </a:solidFill>
              </a:defRPr>
            </a:lvl4pPr>
            <a:lvl5pPr marL="717550" indent="0">
              <a:buNone/>
              <a:defRPr>
                <a:solidFill>
                  <a:schemeClr val="bg1"/>
                </a:solidFill>
              </a:defRPr>
            </a:lvl5pPr>
          </a:lstStyle>
          <a:p>
            <a:pPr lvl="0" rtl="0"/>
            <a:r>
              <a:rPr lang="en-GB" noProof="0"/>
              <a:t>1</a:t>
            </a:r>
          </a:p>
        </p:txBody>
      </p:sp>
      <p:sp>
        <p:nvSpPr>
          <p:cNvPr id="17" name="Text Placeholder 19">
            <a:extLst>
              <a:ext uri="{FF2B5EF4-FFF2-40B4-BE49-F238E27FC236}">
                <a16:creationId xmlns:a16="http://schemas.microsoft.com/office/drawing/2014/main" id="{161C7DC9-9000-5A49-BBEA-A84070D68910}"/>
              </a:ext>
            </a:extLst>
          </p:cNvPr>
          <p:cNvSpPr>
            <a:spLocks noGrp="1"/>
          </p:cNvSpPr>
          <p:nvPr>
            <p:ph type="body" sz="quarter" idx="15" hasCustomPrompt="1"/>
          </p:nvPr>
        </p:nvSpPr>
        <p:spPr>
          <a:xfrm>
            <a:off x="508658" y="5036283"/>
            <a:ext cx="758286" cy="180000"/>
          </a:xfrm>
          <a:solidFill>
            <a:schemeClr val="bg1"/>
          </a:solidFill>
        </p:spPr>
        <p:txBody>
          <a:bodyPr lIns="108000" tIns="0" rIns="108000" rtlCol="0" anchor="ctr"/>
          <a:lstStyle>
            <a:lvl1pPr marL="0" indent="0" algn="r">
              <a:lnSpc>
                <a:spcPct val="100000"/>
              </a:lnSpc>
              <a:buNone/>
              <a:defRPr sz="800" i="1">
                <a:latin typeface="+mj-lt"/>
              </a:defRPr>
            </a:lvl1pPr>
            <a:lvl2pPr marL="179388" indent="0">
              <a:buNone/>
              <a:defRPr>
                <a:latin typeface="+mj-lt"/>
              </a:defRPr>
            </a:lvl2pPr>
            <a:lvl3pPr marL="360363" indent="0">
              <a:buNone/>
              <a:defRPr>
                <a:latin typeface="+mj-lt"/>
              </a:defRPr>
            </a:lvl3pPr>
            <a:lvl4pPr marL="538162" indent="0">
              <a:buNone/>
              <a:defRPr>
                <a:latin typeface="+mj-lt"/>
              </a:defRPr>
            </a:lvl4pPr>
            <a:lvl5pPr marL="717550" indent="0">
              <a:buNone/>
              <a:defRPr>
                <a:latin typeface="+mj-lt"/>
              </a:defRPr>
            </a:lvl5pPr>
          </a:lstStyle>
          <a:p>
            <a:pPr lvl="0" rtl="0"/>
            <a:r>
              <a:rPr lang="en-GB" noProof="0"/>
              <a:t>Story author</a:t>
            </a:r>
          </a:p>
        </p:txBody>
      </p:sp>
    </p:spTree>
    <p:extLst>
      <p:ext uri="{BB962C8B-B14F-4D97-AF65-F5344CB8AC3E}">
        <p14:creationId xmlns:p14="http://schemas.microsoft.com/office/powerpoint/2010/main" val="2114768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32000" y="861400"/>
            <a:ext cx="3600000" cy="2387600"/>
          </a:xfrm>
        </p:spPr>
        <p:txBody>
          <a:bodyPr rtlCol="0" anchor="b"/>
          <a:lstStyle>
            <a:lvl1pPr algn="ctr">
              <a:defRPr sz="4500"/>
            </a:lvl1pPr>
          </a:lstStyle>
          <a:p>
            <a:pPr rtl="0"/>
            <a:r>
              <a:rPr lang="en-US" noProof="0"/>
              <a:t>Click to edit Master title style</a:t>
            </a:r>
            <a:endParaRPr lang="en-GB" noProof="0"/>
          </a:p>
        </p:txBody>
      </p:sp>
      <p:sp>
        <p:nvSpPr>
          <p:cNvPr id="3" name="Subtitle 2"/>
          <p:cNvSpPr>
            <a:spLocks noGrp="1"/>
          </p:cNvSpPr>
          <p:nvPr>
            <p:ph type="subTitle" idx="1"/>
          </p:nvPr>
        </p:nvSpPr>
        <p:spPr>
          <a:xfrm>
            <a:off x="4932000" y="3609000"/>
            <a:ext cx="3600000" cy="1655762"/>
          </a:xfrm>
        </p:spPr>
        <p:txBody>
          <a:bodyPr rtlCol="0"/>
          <a:lstStyle>
            <a:lvl1pPr marL="0" indent="0" algn="ctr">
              <a:lnSpc>
                <a:spcPct val="1000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cxnSp>
        <p:nvCxnSpPr>
          <p:cNvPr id="6" name="Straight Connector 5">
            <a:extLst>
              <a:ext uri="{FF2B5EF4-FFF2-40B4-BE49-F238E27FC236}">
                <a16:creationId xmlns:a16="http://schemas.microsoft.com/office/drawing/2014/main" id="{5D120E74-F434-4C93-82D6-EFA24A33AE3C}"/>
              </a:ext>
            </a:extLst>
          </p:cNvPr>
          <p:cNvCxnSpPr/>
          <p:nvPr userDrawn="1"/>
        </p:nvCxnSpPr>
        <p:spPr>
          <a:xfrm>
            <a:off x="4572000" y="0"/>
            <a:ext cx="0" cy="68580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EFF948D7-6155-4689-A5BB-B9DE7C88EB1B}"/>
              </a:ext>
            </a:extLst>
          </p:cNvPr>
          <p:cNvSpPr>
            <a:spLocks noGrp="1"/>
          </p:cNvSpPr>
          <p:nvPr>
            <p:ph type="sldNum" sz="quarter" idx="10"/>
          </p:nvPr>
        </p:nvSpPr>
        <p:spPr/>
        <p:txBody>
          <a:bodyPr rtlCol="0"/>
          <a:lstStyle/>
          <a:p>
            <a:pPr rtl="0"/>
            <a:fld id="{532FC13F-1B83-4403-B958-B22DAB31BBA7}" type="slidenum">
              <a:rPr lang="en-GB" noProof="0" smtClean="0"/>
              <a:pPr/>
              <a:t>‹#›</a:t>
            </a:fld>
            <a:endParaRPr lang="en-GB" noProof="0"/>
          </a:p>
        </p:txBody>
      </p:sp>
    </p:spTree>
    <p:extLst>
      <p:ext uri="{BB962C8B-B14F-4D97-AF65-F5344CB8AC3E}">
        <p14:creationId xmlns:p14="http://schemas.microsoft.com/office/powerpoint/2010/main" val="4279554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a:p>
        </p:txBody>
      </p:sp>
      <p:sp>
        <p:nvSpPr>
          <p:cNvPr id="3" name="Content Placeholder 2"/>
          <p:cNvSpPr>
            <a:spLocks noGrp="1"/>
          </p:cNvSpPr>
          <p:nvPr>
            <p:ph idx="1"/>
          </p:nvPr>
        </p:nvSpPr>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7" name="Slide Number Placeholder 6">
            <a:extLst>
              <a:ext uri="{FF2B5EF4-FFF2-40B4-BE49-F238E27FC236}">
                <a16:creationId xmlns:a16="http://schemas.microsoft.com/office/drawing/2014/main" id="{28869AD9-1C97-46CF-8E82-FC1AEFDF32E2}"/>
              </a:ext>
            </a:extLst>
          </p:cNvPr>
          <p:cNvSpPr>
            <a:spLocks noGrp="1"/>
          </p:cNvSpPr>
          <p:nvPr>
            <p:ph type="sldNum" sz="quarter" idx="10"/>
          </p:nvPr>
        </p:nvSpPr>
        <p:spPr/>
        <p:txBody>
          <a:bodyPr rtlCol="0"/>
          <a:lstStyle/>
          <a:p>
            <a:pPr rtl="0"/>
            <a:fld id="{532FC13F-1B83-4403-B958-B22DAB31BBA7}" type="slidenum">
              <a:rPr lang="en-GB" noProof="0" smtClean="0"/>
              <a:t>‹#›</a:t>
            </a:fld>
            <a:endParaRPr lang="en-GB" noProof="0"/>
          </a:p>
        </p:txBody>
      </p:sp>
    </p:spTree>
    <p:extLst>
      <p:ext uri="{BB962C8B-B14F-4D97-AF65-F5344CB8AC3E}">
        <p14:creationId xmlns:p14="http://schemas.microsoft.com/office/powerpoint/2010/main" val="1214927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09CA283-B235-F64E-A909-5C94AAEB6374}"/>
              </a:ext>
            </a:extLst>
          </p:cNvPr>
          <p:cNvSpPr>
            <a:spLocks noGrp="1"/>
          </p:cNvSpPr>
          <p:nvPr>
            <p:ph type="pic" sz="quarter" idx="11" hasCustomPrompt="1"/>
          </p:nvPr>
        </p:nvSpPr>
        <p:spPr>
          <a:xfrm>
            <a:off x="252000" y="252000"/>
            <a:ext cx="4320000" cy="6354000"/>
          </a:xfrm>
          <a:solidFill>
            <a:schemeClr val="bg1">
              <a:lumMod val="95000"/>
            </a:schemeClr>
          </a:solidFill>
        </p:spPr>
        <p:txBody>
          <a:bodyPr tIns="0" rtlCol="0" anchor="ctr"/>
          <a:lstStyle>
            <a:lvl1pPr marL="0" indent="0" algn="ctr">
              <a:buFont typeface="Arial" panose="020B0604020202020204" pitchFamily="34" charset="0"/>
              <a:buNone/>
              <a:defRPr i="1"/>
            </a:lvl1pPr>
          </a:lstStyle>
          <a:p>
            <a:pPr rtl="0"/>
            <a:r>
              <a:rPr lang="en-GB" noProof="0"/>
              <a:t>Insert or drag and drop photo</a:t>
            </a:r>
          </a:p>
        </p:txBody>
      </p:sp>
      <p:sp>
        <p:nvSpPr>
          <p:cNvPr id="6" name="Rectangle 5">
            <a:extLst>
              <a:ext uri="{FF2B5EF4-FFF2-40B4-BE49-F238E27FC236}">
                <a16:creationId xmlns:a16="http://schemas.microsoft.com/office/drawing/2014/main" id="{C3C5C5D4-BE37-DB47-A90D-37AE6AAE0B60}"/>
              </a:ext>
            </a:extLst>
          </p:cNvPr>
          <p:cNvSpPr/>
          <p:nvPr userDrawn="1"/>
        </p:nvSpPr>
        <p:spPr>
          <a:xfrm>
            <a:off x="3852001" y="724619"/>
            <a:ext cx="719405" cy="64698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0" name="Title 12">
            <a:extLst>
              <a:ext uri="{FF2B5EF4-FFF2-40B4-BE49-F238E27FC236}">
                <a16:creationId xmlns:a16="http://schemas.microsoft.com/office/drawing/2014/main" id="{8C3F9DC2-4840-A247-8B23-3AE15D4A5843}"/>
              </a:ext>
            </a:extLst>
          </p:cNvPr>
          <p:cNvSpPr>
            <a:spLocks noGrp="1"/>
          </p:cNvSpPr>
          <p:nvPr>
            <p:ph type="title" hasCustomPrompt="1"/>
          </p:nvPr>
        </p:nvSpPr>
        <p:spPr>
          <a:xfrm>
            <a:off x="4571406" y="723980"/>
            <a:ext cx="2380891" cy="646981"/>
          </a:xfrm>
          <a:solidFill>
            <a:schemeClr val="accent1"/>
          </a:solidFill>
          <a:ln>
            <a:noFill/>
          </a:ln>
          <a:effectLst/>
        </p:spPr>
        <p:txBody>
          <a:bodyPr vert="horz" lIns="365760" tIns="72000" rIns="0" bIns="72000" rtlCol="0" anchor="t">
            <a:noAutofit/>
          </a:bodyPr>
          <a:lstStyle>
            <a:lvl1pPr>
              <a:defRPr lang="en-US" sz="3600" b="1" cap="none" dirty="0">
                <a:ln w="6350">
                  <a:noFill/>
                  <a:prstDash val="solid"/>
                </a:ln>
                <a:solidFill>
                  <a:schemeClr val="tx1"/>
                </a:solidFill>
                <a:effectLst/>
              </a:defRPr>
            </a:lvl1pPr>
          </a:lstStyle>
          <a:p>
            <a:pPr lvl="0" rtl="0"/>
            <a:r>
              <a:rPr lang="en-GB" noProof="0"/>
              <a:t>Title</a:t>
            </a:r>
          </a:p>
        </p:txBody>
      </p:sp>
      <p:sp>
        <p:nvSpPr>
          <p:cNvPr id="3" name="Content Placeholder 2"/>
          <p:cNvSpPr>
            <a:spLocks noGrp="1"/>
          </p:cNvSpPr>
          <p:nvPr>
            <p:ph idx="1"/>
          </p:nvPr>
        </p:nvSpPr>
        <p:spPr>
          <a:xfrm>
            <a:off x="5040862" y="1621970"/>
            <a:ext cx="3600000" cy="4714029"/>
          </a:xfrm>
        </p:spPr>
        <p:txBody>
          <a:bodyPr rtlCol="0"/>
          <a:lstStyle>
            <a:lvl1pPr marL="0" indent="0">
              <a:buNone/>
              <a:defRPr/>
            </a:lvl1pPr>
            <a:lvl2pPr marL="179388" indent="0">
              <a:buNone/>
              <a:defRPr/>
            </a:lvl2pPr>
            <a:lvl3pPr marL="360363" indent="0">
              <a:buNone/>
              <a:defRPr/>
            </a:lvl3pPr>
            <a:lvl4pPr marL="538162" indent="0">
              <a:buNone/>
              <a:defRPr/>
            </a:lvl4pPr>
            <a:lvl5pPr marL="717550" indent="0">
              <a:buNone/>
              <a:defRPr/>
            </a:lvl5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7" name="Slide Number Placeholder 6">
            <a:extLst>
              <a:ext uri="{FF2B5EF4-FFF2-40B4-BE49-F238E27FC236}">
                <a16:creationId xmlns:a16="http://schemas.microsoft.com/office/drawing/2014/main" id="{28869AD9-1C97-46CF-8E82-FC1AEFDF32E2}"/>
              </a:ext>
            </a:extLst>
          </p:cNvPr>
          <p:cNvSpPr>
            <a:spLocks noGrp="1"/>
          </p:cNvSpPr>
          <p:nvPr>
            <p:ph type="sldNum" sz="quarter" idx="10"/>
          </p:nvPr>
        </p:nvSpPr>
        <p:spPr/>
        <p:txBody>
          <a:bodyPr rtlCol="0"/>
          <a:lstStyle/>
          <a:p>
            <a:pPr rtl="0"/>
            <a:fld id="{532FC13F-1B83-4403-B958-B22DAB31BBA7}" type="slidenum">
              <a:rPr lang="en-GB" noProof="0" smtClean="0"/>
              <a:t>‹#›</a:t>
            </a:fld>
            <a:endParaRPr lang="en-GB" noProof="0"/>
          </a:p>
        </p:txBody>
      </p:sp>
    </p:spTree>
    <p:extLst>
      <p:ext uri="{BB962C8B-B14F-4D97-AF65-F5344CB8AC3E}">
        <p14:creationId xmlns:p14="http://schemas.microsoft.com/office/powerpoint/2010/main" val="3962201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12000" y="396263"/>
            <a:ext cx="3600000" cy="2852737"/>
          </a:xfrm>
        </p:spPr>
        <p:txBody>
          <a:bodyPr rtlCol="0" anchor="b"/>
          <a:lstStyle>
            <a:lvl1pPr>
              <a:defRPr sz="4500"/>
            </a:lvl1pPr>
          </a:lstStyle>
          <a:p>
            <a:pPr rtl="0"/>
            <a:r>
              <a:rPr lang="en-US" noProof="0"/>
              <a:t>Click to edit Master title style</a:t>
            </a:r>
            <a:endParaRPr lang="en-GB" noProof="0"/>
          </a:p>
        </p:txBody>
      </p:sp>
      <p:sp>
        <p:nvSpPr>
          <p:cNvPr id="3" name="Text Placeholder 2"/>
          <p:cNvSpPr>
            <a:spLocks noGrp="1"/>
          </p:cNvSpPr>
          <p:nvPr>
            <p:ph type="body" idx="1"/>
          </p:nvPr>
        </p:nvSpPr>
        <p:spPr>
          <a:xfrm>
            <a:off x="611998" y="3609000"/>
            <a:ext cx="3600001" cy="1500187"/>
          </a:xfrm>
        </p:spPr>
        <p:txBody>
          <a:bodyPr rtlCol="0"/>
          <a:lstStyle>
            <a:lvl1pPr marL="0" indent="0">
              <a:lnSpc>
                <a:spcPct val="100000"/>
              </a:lnSpc>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US" noProof="0"/>
              <a:t>Click to edit Master text styles</a:t>
            </a:r>
          </a:p>
        </p:txBody>
      </p:sp>
      <p:sp>
        <p:nvSpPr>
          <p:cNvPr id="7" name="Slide Number Placeholder 6">
            <a:extLst>
              <a:ext uri="{FF2B5EF4-FFF2-40B4-BE49-F238E27FC236}">
                <a16:creationId xmlns:a16="http://schemas.microsoft.com/office/drawing/2014/main" id="{5D48F286-85D8-4895-8798-3A38B2E2DC01}"/>
              </a:ext>
            </a:extLst>
          </p:cNvPr>
          <p:cNvSpPr>
            <a:spLocks noGrp="1"/>
          </p:cNvSpPr>
          <p:nvPr>
            <p:ph type="sldNum" sz="quarter" idx="10"/>
          </p:nvPr>
        </p:nvSpPr>
        <p:spPr/>
        <p:txBody>
          <a:bodyPr rtlCol="0"/>
          <a:lstStyle/>
          <a:p>
            <a:pPr rtl="0"/>
            <a:fld id="{532FC13F-1B83-4403-B958-B22DAB31BBA7}" type="slidenum">
              <a:rPr lang="en-GB" noProof="0" smtClean="0"/>
              <a:t>‹#›</a:t>
            </a:fld>
            <a:endParaRPr lang="en-GB" noProof="0"/>
          </a:p>
        </p:txBody>
      </p:sp>
    </p:spTree>
    <p:extLst>
      <p:ext uri="{BB962C8B-B14F-4D97-AF65-F5344CB8AC3E}">
        <p14:creationId xmlns:p14="http://schemas.microsoft.com/office/powerpoint/2010/main" val="31207625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12000" y="1296000"/>
            <a:ext cx="3600000" cy="5040000"/>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Content Placeholder 3"/>
          <p:cNvSpPr>
            <a:spLocks noGrp="1"/>
          </p:cNvSpPr>
          <p:nvPr>
            <p:ph sz="half" idx="2"/>
          </p:nvPr>
        </p:nvSpPr>
        <p:spPr>
          <a:xfrm>
            <a:off x="4932000" y="1296000"/>
            <a:ext cx="3600000" cy="5040000"/>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8" name="Slide Number Placeholder 7">
            <a:extLst>
              <a:ext uri="{FF2B5EF4-FFF2-40B4-BE49-F238E27FC236}">
                <a16:creationId xmlns:a16="http://schemas.microsoft.com/office/drawing/2014/main" id="{62B3C64D-8199-4962-99BD-86C87979EBCE}"/>
              </a:ext>
            </a:extLst>
          </p:cNvPr>
          <p:cNvSpPr>
            <a:spLocks noGrp="1"/>
          </p:cNvSpPr>
          <p:nvPr>
            <p:ph type="sldNum" sz="quarter" idx="10"/>
          </p:nvPr>
        </p:nvSpPr>
        <p:spPr/>
        <p:txBody>
          <a:bodyPr rtlCol="0"/>
          <a:lstStyle/>
          <a:p>
            <a:pPr rtl="0"/>
            <a:fld id="{532FC13F-1B83-4403-B958-B22DAB31BBA7}" type="slidenum">
              <a:rPr lang="en-GB" noProof="0" smtClean="0"/>
              <a:t>‹#›</a:t>
            </a:fld>
            <a:endParaRPr lang="en-GB" noProof="0"/>
          </a:p>
        </p:txBody>
      </p:sp>
      <p:sp>
        <p:nvSpPr>
          <p:cNvPr id="13" name="Title 12">
            <a:extLst>
              <a:ext uri="{FF2B5EF4-FFF2-40B4-BE49-F238E27FC236}">
                <a16:creationId xmlns:a16="http://schemas.microsoft.com/office/drawing/2014/main" id="{6F36D4C8-BF40-42B0-ABC5-A5BA46574FF5}"/>
              </a:ext>
            </a:extLst>
          </p:cNvPr>
          <p:cNvSpPr>
            <a:spLocks noGrp="1"/>
          </p:cNvSpPr>
          <p:nvPr>
            <p:ph type="title"/>
          </p:nvPr>
        </p:nvSpPr>
        <p:spPr/>
        <p:txBody>
          <a:bodyPr rtlCol="0"/>
          <a:lstStyle/>
          <a:p>
            <a:pPr rtl="0"/>
            <a:r>
              <a:rPr lang="en-US" noProof="0"/>
              <a:t>Click to edit Master title style</a:t>
            </a:r>
            <a:endParaRPr lang="en-GB" noProof="0"/>
          </a:p>
        </p:txBody>
      </p:sp>
    </p:spTree>
    <p:extLst>
      <p:ext uri="{BB962C8B-B14F-4D97-AF65-F5344CB8AC3E}">
        <p14:creationId xmlns:p14="http://schemas.microsoft.com/office/powerpoint/2010/main" val="28745316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11999" y="1296000"/>
            <a:ext cx="3599999" cy="360000"/>
          </a:xfrm>
        </p:spPr>
        <p:txBody>
          <a:bodyPr rtlCol="0" anchor="t"/>
          <a:lstStyle>
            <a:lvl1pPr marL="0" indent="0">
              <a:buNone/>
              <a:defRPr sz="1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4" name="Content Placeholder 3"/>
          <p:cNvSpPr>
            <a:spLocks noGrp="1"/>
          </p:cNvSpPr>
          <p:nvPr>
            <p:ph sz="half" idx="2"/>
          </p:nvPr>
        </p:nvSpPr>
        <p:spPr>
          <a:xfrm>
            <a:off x="612000" y="1656000"/>
            <a:ext cx="3600000" cy="4680000"/>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Text Placeholder 4"/>
          <p:cNvSpPr>
            <a:spLocks noGrp="1"/>
          </p:cNvSpPr>
          <p:nvPr>
            <p:ph type="body" sz="quarter" idx="3"/>
          </p:nvPr>
        </p:nvSpPr>
        <p:spPr>
          <a:xfrm>
            <a:off x="4932001" y="1296000"/>
            <a:ext cx="3599999" cy="360000"/>
          </a:xfrm>
        </p:spPr>
        <p:txBody>
          <a:bodyPr rtlCol="0" anchor="t"/>
          <a:lstStyle>
            <a:lvl1pPr marL="0" indent="0">
              <a:buNone/>
              <a:defRPr sz="1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6" name="Content Placeholder 5"/>
          <p:cNvSpPr>
            <a:spLocks noGrp="1"/>
          </p:cNvSpPr>
          <p:nvPr>
            <p:ph sz="quarter" idx="4"/>
          </p:nvPr>
        </p:nvSpPr>
        <p:spPr>
          <a:xfrm>
            <a:off x="4932002" y="1656000"/>
            <a:ext cx="3600000" cy="4680000"/>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0" name="Slide Number Placeholder 9">
            <a:extLst>
              <a:ext uri="{FF2B5EF4-FFF2-40B4-BE49-F238E27FC236}">
                <a16:creationId xmlns:a16="http://schemas.microsoft.com/office/drawing/2014/main" id="{72F7D32B-5A5F-4CC8-A8BF-DE625118FA20}"/>
              </a:ext>
            </a:extLst>
          </p:cNvPr>
          <p:cNvSpPr>
            <a:spLocks noGrp="1"/>
          </p:cNvSpPr>
          <p:nvPr>
            <p:ph type="sldNum" sz="quarter" idx="10"/>
          </p:nvPr>
        </p:nvSpPr>
        <p:spPr/>
        <p:txBody>
          <a:bodyPr rtlCol="0"/>
          <a:lstStyle/>
          <a:p>
            <a:pPr rtl="0"/>
            <a:fld id="{532FC13F-1B83-4403-B958-B22DAB31BBA7}" type="slidenum">
              <a:rPr lang="en-GB" noProof="0" smtClean="0"/>
              <a:t>‹#›</a:t>
            </a:fld>
            <a:endParaRPr lang="en-GB" noProof="0"/>
          </a:p>
        </p:txBody>
      </p:sp>
      <p:sp>
        <p:nvSpPr>
          <p:cNvPr id="11" name="Title 10">
            <a:extLst>
              <a:ext uri="{FF2B5EF4-FFF2-40B4-BE49-F238E27FC236}">
                <a16:creationId xmlns:a16="http://schemas.microsoft.com/office/drawing/2014/main" id="{5FA77F75-7574-4403-8494-11DF733DE80B}"/>
              </a:ext>
            </a:extLst>
          </p:cNvPr>
          <p:cNvSpPr>
            <a:spLocks noGrp="1"/>
          </p:cNvSpPr>
          <p:nvPr>
            <p:ph type="title"/>
          </p:nvPr>
        </p:nvSpPr>
        <p:spPr/>
        <p:txBody>
          <a:bodyPr rtlCol="0"/>
          <a:lstStyle/>
          <a:p>
            <a:pPr rtl="0"/>
            <a:r>
              <a:rPr lang="en-US" noProof="0"/>
              <a:t>Click to edit Master title style</a:t>
            </a:r>
            <a:endParaRPr lang="en-GB" noProof="0"/>
          </a:p>
        </p:txBody>
      </p:sp>
    </p:spTree>
    <p:extLst>
      <p:ext uri="{BB962C8B-B14F-4D97-AF65-F5344CB8AC3E}">
        <p14:creationId xmlns:p14="http://schemas.microsoft.com/office/powerpoint/2010/main" val="22717322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a:t>Click to edit Master title style</a:t>
            </a:r>
            <a:endParaRPr lang="en-GB" noProof="0"/>
          </a:p>
        </p:txBody>
      </p:sp>
      <p:sp>
        <p:nvSpPr>
          <p:cNvPr id="6" name="Slide Number Placeholder 5">
            <a:extLst>
              <a:ext uri="{FF2B5EF4-FFF2-40B4-BE49-F238E27FC236}">
                <a16:creationId xmlns:a16="http://schemas.microsoft.com/office/drawing/2014/main" id="{3E8BD721-15E3-4952-97FF-7CAA553A64B2}"/>
              </a:ext>
            </a:extLst>
          </p:cNvPr>
          <p:cNvSpPr>
            <a:spLocks noGrp="1"/>
          </p:cNvSpPr>
          <p:nvPr>
            <p:ph type="sldNum" sz="quarter" idx="10"/>
          </p:nvPr>
        </p:nvSpPr>
        <p:spPr/>
        <p:txBody>
          <a:bodyPr rtlCol="0"/>
          <a:lstStyle/>
          <a:p>
            <a:pPr rtl="0"/>
            <a:fld id="{532FC13F-1B83-4403-B958-B22DAB31BBA7}" type="slidenum">
              <a:rPr lang="en-GB" noProof="0" smtClean="0"/>
              <a:t>‹#›</a:t>
            </a:fld>
            <a:endParaRPr lang="en-GB" noProof="0"/>
          </a:p>
        </p:txBody>
      </p:sp>
    </p:spTree>
    <p:extLst>
      <p:ext uri="{BB962C8B-B14F-4D97-AF65-F5344CB8AC3E}">
        <p14:creationId xmlns:p14="http://schemas.microsoft.com/office/powerpoint/2010/main" val="42806677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9D66BFE-556C-489B-B378-C392B20B173A}"/>
              </a:ext>
            </a:extLst>
          </p:cNvPr>
          <p:cNvSpPr>
            <a:spLocks noGrp="1"/>
          </p:cNvSpPr>
          <p:nvPr>
            <p:ph type="sldNum" sz="quarter" idx="10"/>
          </p:nvPr>
        </p:nvSpPr>
        <p:spPr/>
        <p:txBody>
          <a:bodyPr rtlCol="0"/>
          <a:lstStyle/>
          <a:p>
            <a:pPr rtl="0"/>
            <a:fld id="{532FC13F-1B83-4403-B958-B22DAB31BBA7}" type="slidenum">
              <a:rPr lang="en-GB" noProof="0" smtClean="0"/>
              <a:t>‹#›</a:t>
            </a:fld>
            <a:endParaRPr lang="en-GB" noProof="0"/>
          </a:p>
        </p:txBody>
      </p:sp>
    </p:spTree>
    <p:extLst>
      <p:ext uri="{BB962C8B-B14F-4D97-AF65-F5344CB8AC3E}">
        <p14:creationId xmlns:p14="http://schemas.microsoft.com/office/powerpoint/2010/main" val="810607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932000" y="252000"/>
            <a:ext cx="3600000" cy="6084000"/>
          </a:xfrm>
        </p:spPr>
        <p:txBody>
          <a:bodyPr rtlCol="0"/>
          <a:lstStyle>
            <a:lvl1pPr>
              <a:defRPr sz="1000"/>
            </a:lvl1pPr>
            <a:lvl2pPr>
              <a:defRPr sz="1000"/>
            </a:lvl2pPr>
            <a:lvl3pPr>
              <a:defRPr sz="1000"/>
            </a:lvl3pPr>
            <a:lvl4pPr>
              <a:defRPr sz="1000"/>
            </a:lvl4pPr>
            <a:lvl5pPr>
              <a:defRPr sz="1000"/>
            </a:lvl5pPr>
            <a:lvl6pPr>
              <a:defRPr sz="2000"/>
            </a:lvl6pPr>
            <a:lvl7pPr>
              <a:defRPr sz="2000"/>
            </a:lvl7pPr>
            <a:lvl8pPr>
              <a:defRPr sz="2000"/>
            </a:lvl8pPr>
            <a:lvl9pPr>
              <a:defRPr sz="2000"/>
            </a:lvl9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Text Placeholder 3"/>
          <p:cNvSpPr>
            <a:spLocks noGrp="1"/>
          </p:cNvSpPr>
          <p:nvPr>
            <p:ph type="body" sz="half" idx="2"/>
          </p:nvPr>
        </p:nvSpPr>
        <p:spPr>
          <a:xfrm>
            <a:off x="612000" y="3600000"/>
            <a:ext cx="3600000" cy="792000"/>
          </a:xfrm>
        </p:spPr>
        <p:txBody>
          <a:bodyPr rtlCol="0"/>
          <a:lstStyle>
            <a:lvl1pPr marL="0" indent="0">
              <a:lnSpc>
                <a:spcPct val="100000"/>
              </a:lnSpc>
              <a:buNone/>
              <a:defRPr sz="160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US" noProof="0"/>
              <a:t>Click to edit Master text styles</a:t>
            </a:r>
          </a:p>
        </p:txBody>
      </p:sp>
      <p:sp>
        <p:nvSpPr>
          <p:cNvPr id="8" name="Slide Number Placeholder 7">
            <a:extLst>
              <a:ext uri="{FF2B5EF4-FFF2-40B4-BE49-F238E27FC236}">
                <a16:creationId xmlns:a16="http://schemas.microsoft.com/office/drawing/2014/main" id="{25313A4C-31A4-4004-B5ED-B150EF0D7271}"/>
              </a:ext>
            </a:extLst>
          </p:cNvPr>
          <p:cNvSpPr>
            <a:spLocks noGrp="1"/>
          </p:cNvSpPr>
          <p:nvPr>
            <p:ph type="sldNum" sz="quarter" idx="10"/>
          </p:nvPr>
        </p:nvSpPr>
        <p:spPr/>
        <p:txBody>
          <a:bodyPr rtlCol="0"/>
          <a:lstStyle/>
          <a:p>
            <a:pPr rtl="0"/>
            <a:fld id="{532FC13F-1B83-4403-B958-B22DAB31BBA7}" type="slidenum">
              <a:rPr lang="en-GB" noProof="0" smtClean="0"/>
              <a:t>‹#›</a:t>
            </a:fld>
            <a:endParaRPr lang="en-GB" noProof="0"/>
          </a:p>
        </p:txBody>
      </p:sp>
      <p:sp>
        <p:nvSpPr>
          <p:cNvPr id="10" name="Title 9">
            <a:extLst>
              <a:ext uri="{FF2B5EF4-FFF2-40B4-BE49-F238E27FC236}">
                <a16:creationId xmlns:a16="http://schemas.microsoft.com/office/drawing/2014/main" id="{DA7E7EE4-60E5-45CF-AD49-2D87D39A522D}"/>
              </a:ext>
            </a:extLst>
          </p:cNvPr>
          <p:cNvSpPr>
            <a:spLocks noGrp="1"/>
          </p:cNvSpPr>
          <p:nvPr>
            <p:ph type="title"/>
          </p:nvPr>
        </p:nvSpPr>
        <p:spPr>
          <a:xfrm>
            <a:off x="612000" y="2457000"/>
            <a:ext cx="3600000" cy="792000"/>
          </a:xfrm>
        </p:spPr>
        <p:txBody>
          <a:bodyPr rtlCol="0"/>
          <a:lstStyle/>
          <a:p>
            <a:pPr rtl="0"/>
            <a:r>
              <a:rPr lang="en-US" noProof="0"/>
              <a:t>Click to edit Master title style</a:t>
            </a:r>
            <a:endParaRPr lang="en-GB" noProof="0"/>
          </a:p>
        </p:txBody>
      </p:sp>
    </p:spTree>
    <p:extLst>
      <p:ext uri="{BB962C8B-B14F-4D97-AF65-F5344CB8AC3E}">
        <p14:creationId xmlns:p14="http://schemas.microsoft.com/office/powerpoint/2010/main" val="15795442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932000" y="252000"/>
            <a:ext cx="3600000" cy="6084000"/>
          </a:xfrm>
        </p:spPr>
        <p:txBody>
          <a:bodyPr rtlCol="0" anchor="ctr"/>
          <a:lstStyle>
            <a:lvl1pPr marL="0" indent="0" algn="ctr">
              <a:buNone/>
              <a:defRPr sz="1400"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US" noProof="0"/>
              <a:t>Click icon to add picture</a:t>
            </a:r>
            <a:endParaRPr lang="en-GB" noProof="0"/>
          </a:p>
        </p:txBody>
      </p:sp>
      <p:sp>
        <p:nvSpPr>
          <p:cNvPr id="4" name="Text Placeholder 3"/>
          <p:cNvSpPr>
            <a:spLocks noGrp="1"/>
          </p:cNvSpPr>
          <p:nvPr>
            <p:ph type="body" sz="half" idx="2"/>
          </p:nvPr>
        </p:nvSpPr>
        <p:spPr>
          <a:xfrm>
            <a:off x="612000" y="3600000"/>
            <a:ext cx="3600000" cy="792000"/>
          </a:xfrm>
        </p:spPr>
        <p:txBody>
          <a:bodyPr rtlCol="0"/>
          <a:lstStyle>
            <a:lvl1pPr marL="0" indent="0">
              <a:lnSpc>
                <a:spcPct val="100000"/>
              </a:lnSpc>
              <a:buNone/>
              <a:defRPr sz="160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US" noProof="0"/>
              <a:t>Click to edit Master text styles</a:t>
            </a:r>
          </a:p>
        </p:txBody>
      </p:sp>
      <p:sp>
        <p:nvSpPr>
          <p:cNvPr id="8" name="Slide Number Placeholder 7">
            <a:extLst>
              <a:ext uri="{FF2B5EF4-FFF2-40B4-BE49-F238E27FC236}">
                <a16:creationId xmlns:a16="http://schemas.microsoft.com/office/drawing/2014/main" id="{9C66D895-006E-4D8A-98B5-8CE9C3EF22C1}"/>
              </a:ext>
            </a:extLst>
          </p:cNvPr>
          <p:cNvSpPr>
            <a:spLocks noGrp="1"/>
          </p:cNvSpPr>
          <p:nvPr>
            <p:ph type="sldNum" sz="quarter" idx="10"/>
          </p:nvPr>
        </p:nvSpPr>
        <p:spPr/>
        <p:txBody>
          <a:bodyPr rtlCol="0"/>
          <a:lstStyle/>
          <a:p>
            <a:pPr rtl="0"/>
            <a:fld id="{532FC13F-1B83-4403-B958-B22DAB31BBA7}" type="slidenum">
              <a:rPr lang="en-GB" noProof="0" smtClean="0"/>
              <a:t>‹#›</a:t>
            </a:fld>
            <a:endParaRPr lang="en-GB" noProof="0"/>
          </a:p>
        </p:txBody>
      </p:sp>
      <p:sp>
        <p:nvSpPr>
          <p:cNvPr id="15" name="Title 14">
            <a:extLst>
              <a:ext uri="{FF2B5EF4-FFF2-40B4-BE49-F238E27FC236}">
                <a16:creationId xmlns:a16="http://schemas.microsoft.com/office/drawing/2014/main" id="{E9C5F61D-BBA4-46D4-BDDA-0B57AB0EDA7C}"/>
              </a:ext>
            </a:extLst>
          </p:cNvPr>
          <p:cNvSpPr>
            <a:spLocks noGrp="1"/>
          </p:cNvSpPr>
          <p:nvPr>
            <p:ph type="title"/>
          </p:nvPr>
        </p:nvSpPr>
        <p:spPr>
          <a:xfrm>
            <a:off x="612000" y="2457000"/>
            <a:ext cx="3600000" cy="792000"/>
          </a:xfrm>
        </p:spPr>
        <p:txBody>
          <a:bodyPr rtlCol="0"/>
          <a:lstStyle/>
          <a:p>
            <a:pPr rtl="0"/>
            <a:r>
              <a:rPr lang="en-US" noProof="0"/>
              <a:t>Click to edit Master title style</a:t>
            </a:r>
            <a:endParaRPr lang="en-GB" noProof="0"/>
          </a:p>
        </p:txBody>
      </p:sp>
    </p:spTree>
    <p:extLst>
      <p:ext uri="{BB962C8B-B14F-4D97-AF65-F5344CB8AC3E}">
        <p14:creationId xmlns:p14="http://schemas.microsoft.com/office/powerpoint/2010/main" val="2988924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1006F59C-C44A-45D4-B46D-987F872D0ABA}"/>
              </a:ext>
            </a:extLst>
          </p:cNvPr>
          <p:cNvCxnSpPr/>
          <p:nvPr userDrawn="1"/>
        </p:nvCxnSpPr>
        <p:spPr>
          <a:xfrm>
            <a:off x="4572000" y="0"/>
            <a:ext cx="0" cy="68580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612000" y="252000"/>
            <a:ext cx="3600000" cy="792000"/>
          </a:xfrm>
          <a:prstGeom prst="rect">
            <a:avLst/>
          </a:prstGeom>
        </p:spPr>
        <p:txBody>
          <a:bodyPr vert="horz" lIns="0" tIns="0" rIns="0" bIns="0" rtlCol="0" anchor="t">
            <a:noAutofit/>
          </a:bodyPr>
          <a:lstStyle/>
          <a:p>
            <a:pPr rtl="0"/>
            <a:r>
              <a:rPr lang="en-US" noProof="0"/>
              <a:t>Click to edit Master title style</a:t>
            </a:r>
            <a:endParaRPr lang="en-GB" noProof="0"/>
          </a:p>
        </p:txBody>
      </p:sp>
      <p:sp>
        <p:nvSpPr>
          <p:cNvPr id="3" name="Text Placeholder 2"/>
          <p:cNvSpPr>
            <a:spLocks noGrp="1"/>
          </p:cNvSpPr>
          <p:nvPr>
            <p:ph type="body" idx="1"/>
          </p:nvPr>
        </p:nvSpPr>
        <p:spPr>
          <a:xfrm>
            <a:off x="611999" y="1296000"/>
            <a:ext cx="3600000" cy="5040000"/>
          </a:xfrm>
          <a:prstGeom prst="rect">
            <a:avLst/>
          </a:prstGeom>
        </p:spPr>
        <p:txBody>
          <a:bodyPr vert="horz" lIns="0" tIns="0" rIns="0" bIns="0" rtlCol="0">
            <a:no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6" name="Slide Number Placeholder 5"/>
          <p:cNvSpPr>
            <a:spLocks noGrp="1"/>
          </p:cNvSpPr>
          <p:nvPr>
            <p:ph type="sldNum" sz="quarter" idx="4"/>
          </p:nvPr>
        </p:nvSpPr>
        <p:spPr>
          <a:xfrm>
            <a:off x="8640862" y="6336638"/>
            <a:ext cx="217800" cy="217800"/>
          </a:xfrm>
          <a:prstGeom prst="ellipse">
            <a:avLst/>
          </a:prstGeom>
          <a:ln w="3175">
            <a:solidFill>
              <a:schemeClr val="accent1"/>
            </a:solidFill>
          </a:ln>
        </p:spPr>
        <p:txBody>
          <a:bodyPr vert="horz" wrap="square" lIns="0" tIns="0" rIns="0" bIns="0" rtlCol="0" anchor="ctr"/>
          <a:lstStyle>
            <a:lvl1pPr algn="ctr">
              <a:defRPr sz="900">
                <a:solidFill>
                  <a:schemeClr val="tx1">
                    <a:lumMod val="50000"/>
                    <a:lumOff val="50000"/>
                  </a:schemeClr>
                </a:solidFill>
              </a:defRPr>
            </a:lvl1pPr>
          </a:lstStyle>
          <a:p>
            <a:pPr rtl="0"/>
            <a:fld id="{532FC13F-1B83-4403-B958-B22DAB31BBA7}" type="slidenum">
              <a:rPr lang="en-GB" noProof="0" smtClean="0"/>
              <a:pPr/>
              <a:t>‹#›</a:t>
            </a:fld>
            <a:endParaRPr lang="en-GB" noProof="0"/>
          </a:p>
        </p:txBody>
      </p:sp>
    </p:spTree>
    <p:extLst>
      <p:ext uri="{BB962C8B-B14F-4D97-AF65-F5344CB8AC3E}">
        <p14:creationId xmlns:p14="http://schemas.microsoft.com/office/powerpoint/2010/main" val="2005929167"/>
      </p:ext>
    </p:extLst>
  </p:cSld>
  <p:clrMap bg1="lt1" tx1="dk1" bg2="lt2" tx2="dk2" accent1="accent1" accent2="accent2" accent3="accent3" accent4="accent4" accent5="accent5" accent6="accent6" hlink="hlink" folHlink="folHlink"/>
  <p:sldLayoutIdLst>
    <p:sldLayoutId id="2147483670" r:id="rId1"/>
    <p:sldLayoutId id="2147483678" r:id="rId2"/>
    <p:sldLayoutId id="2147483671" r:id="rId3"/>
    <p:sldLayoutId id="2147483672" r:id="rId4"/>
    <p:sldLayoutId id="2147483673" r:id="rId5"/>
    <p:sldLayoutId id="2147483674" r:id="rId6"/>
    <p:sldLayoutId id="2147483676" r:id="rId7"/>
    <p:sldLayoutId id="2147483675" r:id="rId8"/>
    <p:sldLayoutId id="2147483661" r:id="rId9"/>
    <p:sldLayoutId id="2147483662" r:id="rId10"/>
    <p:sldLayoutId id="2147483677" r:id="rId11"/>
    <p:sldLayoutId id="2147483663" r:id="rId12"/>
    <p:sldLayoutId id="2147483664" r:id="rId13"/>
    <p:sldLayoutId id="2147483665" r:id="rId14"/>
    <p:sldLayoutId id="2147483666" r:id="rId15"/>
    <p:sldLayoutId id="2147483667" r:id="rId16"/>
    <p:sldLayoutId id="2147483668" r:id="rId17"/>
    <p:sldLayoutId id="2147483669" r:id="rId18"/>
  </p:sldLayoutIdLst>
  <p:hf hdr="0" ftr="0" dt="0"/>
  <p:txStyles>
    <p:titleStyle>
      <a:lvl1pPr algn="l" defTabSz="914400" rtl="0" eaLnBrk="1" latinLnBrk="0" hangingPunct="1">
        <a:lnSpc>
          <a:spcPct val="90000"/>
        </a:lnSpc>
        <a:spcBef>
          <a:spcPct val="0"/>
        </a:spcBef>
        <a:buNone/>
        <a:defRPr sz="2900" b="0" kern="1200" spc="-150">
          <a:solidFill>
            <a:schemeClr val="tx1">
              <a:lumMod val="75000"/>
              <a:lumOff val="25000"/>
            </a:schemeClr>
          </a:solidFill>
          <a:latin typeface="+mj-lt"/>
          <a:ea typeface="+mj-ea"/>
          <a:cs typeface="+mj-cs"/>
        </a:defRPr>
      </a:lvl1pPr>
    </p:titleStyle>
    <p:bodyStyle>
      <a:lvl1pPr marL="179388" indent="-179388" algn="l" defTabSz="914400" rtl="0" eaLnBrk="1" latinLnBrk="0" hangingPunct="1">
        <a:lnSpc>
          <a:spcPts val="1200"/>
        </a:lnSpc>
        <a:spcBef>
          <a:spcPts val="0"/>
        </a:spcBef>
        <a:spcAft>
          <a:spcPts val="1000"/>
        </a:spcAft>
        <a:buClr>
          <a:schemeClr val="accent1"/>
        </a:buClr>
        <a:buFont typeface="Arial" panose="020B0604020202020204" pitchFamily="34" charset="0"/>
        <a:buChar char="●"/>
        <a:defRPr sz="800" kern="1200">
          <a:solidFill>
            <a:schemeClr val="tx1">
              <a:lumMod val="75000"/>
              <a:lumOff val="25000"/>
            </a:schemeClr>
          </a:solidFill>
          <a:latin typeface="+mn-lt"/>
          <a:ea typeface="+mn-ea"/>
          <a:cs typeface="+mn-cs"/>
        </a:defRPr>
      </a:lvl1pPr>
      <a:lvl2pPr marL="360363" indent="-180975" algn="l" defTabSz="914400" rtl="0" eaLnBrk="1" latinLnBrk="0" hangingPunct="1">
        <a:lnSpc>
          <a:spcPts val="1200"/>
        </a:lnSpc>
        <a:spcBef>
          <a:spcPts val="0"/>
        </a:spcBef>
        <a:spcAft>
          <a:spcPts val="1000"/>
        </a:spcAft>
        <a:buClr>
          <a:schemeClr val="accent1"/>
        </a:buClr>
        <a:buFont typeface="Arial" panose="020B0604020202020204" pitchFamily="34" charset="0"/>
        <a:buChar char="●"/>
        <a:defRPr sz="800" kern="1200">
          <a:solidFill>
            <a:schemeClr val="tx1">
              <a:lumMod val="75000"/>
              <a:lumOff val="25000"/>
            </a:schemeClr>
          </a:solidFill>
          <a:latin typeface="+mn-lt"/>
          <a:ea typeface="+mn-ea"/>
          <a:cs typeface="+mn-cs"/>
        </a:defRPr>
      </a:lvl2pPr>
      <a:lvl3pPr marL="538163" indent="-177800" algn="l" defTabSz="914400" rtl="0" eaLnBrk="1" latinLnBrk="0" hangingPunct="1">
        <a:lnSpc>
          <a:spcPts val="1200"/>
        </a:lnSpc>
        <a:spcBef>
          <a:spcPts val="0"/>
        </a:spcBef>
        <a:spcAft>
          <a:spcPts val="1000"/>
        </a:spcAft>
        <a:buClr>
          <a:schemeClr val="accent1"/>
        </a:buClr>
        <a:buFont typeface="Arial" panose="020B0604020202020204" pitchFamily="34" charset="0"/>
        <a:buChar char="●"/>
        <a:defRPr sz="800" kern="1200">
          <a:solidFill>
            <a:schemeClr val="tx1">
              <a:lumMod val="75000"/>
              <a:lumOff val="25000"/>
            </a:schemeClr>
          </a:solidFill>
          <a:latin typeface="+mn-lt"/>
          <a:ea typeface="+mn-ea"/>
          <a:cs typeface="+mn-cs"/>
        </a:defRPr>
      </a:lvl3pPr>
      <a:lvl4pPr marL="717550" indent="-179388" algn="l" defTabSz="914400" rtl="0" eaLnBrk="1" latinLnBrk="0" hangingPunct="1">
        <a:lnSpc>
          <a:spcPts val="1200"/>
        </a:lnSpc>
        <a:spcBef>
          <a:spcPts val="0"/>
        </a:spcBef>
        <a:spcAft>
          <a:spcPts val="1000"/>
        </a:spcAft>
        <a:buClr>
          <a:schemeClr val="accent1"/>
        </a:buClr>
        <a:buFont typeface="Arial" panose="020B0604020202020204" pitchFamily="34" charset="0"/>
        <a:buChar char="●"/>
        <a:defRPr sz="800" kern="1200">
          <a:solidFill>
            <a:schemeClr val="tx1">
              <a:lumMod val="75000"/>
              <a:lumOff val="25000"/>
            </a:schemeClr>
          </a:solidFill>
          <a:latin typeface="+mn-lt"/>
          <a:ea typeface="+mn-ea"/>
          <a:cs typeface="+mn-cs"/>
        </a:defRPr>
      </a:lvl4pPr>
      <a:lvl5pPr marL="898525" indent="-180975" algn="l" defTabSz="914400" rtl="0" eaLnBrk="1" latinLnBrk="0" hangingPunct="1">
        <a:lnSpc>
          <a:spcPts val="1200"/>
        </a:lnSpc>
        <a:spcBef>
          <a:spcPts val="0"/>
        </a:spcBef>
        <a:spcAft>
          <a:spcPts val="1000"/>
        </a:spcAft>
        <a:buClr>
          <a:schemeClr val="accent1"/>
        </a:buClr>
        <a:buFont typeface="Arial" panose="020B0604020202020204" pitchFamily="34" charset="0"/>
        <a:buChar char="●"/>
        <a:defRPr sz="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hyperlink" Target="mailto:craftyannieshome@gmail.com"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4.jpeg"/><Relationship Id="rId5" Type="http://schemas.openxmlformats.org/officeDocument/2006/relationships/hyperlink" Target="http://sussexcommunity.org.uk/hailsham/hailsham-community-hub/" TargetMode="External"/><Relationship Id="rId4" Type="http://schemas.openxmlformats.org/officeDocument/2006/relationships/hyperlink" Target="mailto:Hailsham@sussexcommunity.org.u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4.jpeg"/><Relationship Id="rId7"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5" name="Freeform: Shape 94">
            <a:extLst>
              <a:ext uri="{FF2B5EF4-FFF2-40B4-BE49-F238E27FC236}">
                <a16:creationId xmlns:a16="http://schemas.microsoft.com/office/drawing/2014/main" id="{10C43EB0-D640-4921-A713-FACEC1D9526A}"/>
              </a:ext>
              <a:ext uri="{C183D7F6-B498-43B3-948B-1728B52AA6E4}">
                <adec:decorative xmlns:adec="http://schemas.microsoft.com/office/drawing/2017/decorative" val="1"/>
              </a:ext>
            </a:extLst>
          </p:cNvPr>
          <p:cNvSpPr/>
          <p:nvPr/>
        </p:nvSpPr>
        <p:spPr>
          <a:xfrm>
            <a:off x="542163" y="1044241"/>
            <a:ext cx="3830574" cy="1294798"/>
          </a:xfrm>
          <a:custGeom>
            <a:avLst/>
            <a:gdLst>
              <a:gd name="connsiteX0" fmla="*/ 0 w 3482340"/>
              <a:gd name="connsiteY0" fmla="*/ 0 h 1402080"/>
              <a:gd name="connsiteX1" fmla="*/ 68580 w 3482340"/>
              <a:gd name="connsiteY1" fmla="*/ 1234440 h 1402080"/>
              <a:gd name="connsiteX2" fmla="*/ 3147060 w 3482340"/>
              <a:gd name="connsiteY2" fmla="*/ 1402080 h 1402080"/>
              <a:gd name="connsiteX3" fmla="*/ 3482340 w 3482340"/>
              <a:gd name="connsiteY3" fmla="*/ 152400 h 1402080"/>
              <a:gd name="connsiteX4" fmla="*/ 0 w 3482340"/>
              <a:gd name="connsiteY4" fmla="*/ 0 h 1402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2340" h="1402080">
                <a:moveTo>
                  <a:pt x="0" y="0"/>
                </a:moveTo>
                <a:lnTo>
                  <a:pt x="68580" y="1234440"/>
                </a:lnTo>
                <a:lnTo>
                  <a:pt x="3147060" y="1402080"/>
                </a:lnTo>
                <a:lnTo>
                  <a:pt x="3482340" y="15240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50" name="Picture Placeholder 49">
            <a:extLst>
              <a:ext uri="{FF2B5EF4-FFF2-40B4-BE49-F238E27FC236}">
                <a16:creationId xmlns:a16="http://schemas.microsoft.com/office/drawing/2014/main" id="{CDEDD944-9E20-4F94-9B25-FAE93F625D7E}"/>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a:stretch/>
        </p:blipFill>
        <p:spPr>
          <a:xfrm>
            <a:off x="5111999" y="729000"/>
            <a:ext cx="4013896" cy="5400000"/>
          </a:xfrm>
        </p:spPr>
      </p:pic>
      <p:sp>
        <p:nvSpPr>
          <p:cNvPr id="107" name="Title 106">
            <a:extLst>
              <a:ext uri="{FF2B5EF4-FFF2-40B4-BE49-F238E27FC236}">
                <a16:creationId xmlns:a16="http://schemas.microsoft.com/office/drawing/2014/main" id="{61D34ED7-6CE0-4083-B6CB-7B96E0F305BB}"/>
              </a:ext>
            </a:extLst>
          </p:cNvPr>
          <p:cNvSpPr>
            <a:spLocks noGrp="1"/>
          </p:cNvSpPr>
          <p:nvPr>
            <p:ph type="ctrTitle"/>
          </p:nvPr>
        </p:nvSpPr>
        <p:spPr>
          <a:xfrm>
            <a:off x="4714613" y="4452597"/>
            <a:ext cx="3959993" cy="1163403"/>
          </a:xfrm>
          <a:noFill/>
          <a:ln>
            <a:solidFill>
              <a:schemeClr val="tx1"/>
            </a:solidFill>
          </a:ln>
        </p:spPr>
        <p:txBody>
          <a:bodyPr rtlCol="0" anchor="ctr"/>
          <a:lstStyle/>
          <a:p>
            <a:pPr rtl="0"/>
            <a:r>
              <a:rPr lang="en-US" dirty="0">
                <a:solidFill>
                  <a:schemeClr val="tx1"/>
                </a:solidFill>
                <a:effectLst>
                  <a:outerShdw algn="bl" rotWithShape="0">
                    <a:schemeClr val="tx1"/>
                  </a:outerShdw>
                </a:effectLst>
              </a:rPr>
              <a:t>Kit Four</a:t>
            </a:r>
            <a:endParaRPr lang="en-GB" dirty="0">
              <a:solidFill>
                <a:schemeClr val="tx1"/>
              </a:solidFill>
              <a:effectLst>
                <a:outerShdw algn="bl" rotWithShape="0">
                  <a:schemeClr val="tx1"/>
                </a:outerShdw>
              </a:effectLst>
            </a:endParaRPr>
          </a:p>
        </p:txBody>
      </p:sp>
      <p:sp>
        <p:nvSpPr>
          <p:cNvPr id="108" name="Subtitle 107">
            <a:extLst>
              <a:ext uri="{FF2B5EF4-FFF2-40B4-BE49-F238E27FC236}">
                <a16:creationId xmlns:a16="http://schemas.microsoft.com/office/drawing/2014/main" id="{23FFBD59-0720-4A34-A0D0-6CF05EE504F6}"/>
              </a:ext>
            </a:extLst>
          </p:cNvPr>
          <p:cNvSpPr>
            <a:spLocks noGrp="1"/>
          </p:cNvSpPr>
          <p:nvPr>
            <p:ph type="subTitle" idx="1"/>
          </p:nvPr>
        </p:nvSpPr>
        <p:spPr>
          <a:xfrm>
            <a:off x="5111999" y="5436000"/>
            <a:ext cx="2893665" cy="360000"/>
          </a:xfrm>
        </p:spPr>
        <p:txBody>
          <a:bodyPr rtlCol="0"/>
          <a:lstStyle/>
          <a:p>
            <a:pPr rtl="0"/>
            <a:r>
              <a:rPr lang="en-GB" dirty="0"/>
              <a:t>Creating Backgrounds page 5</a:t>
            </a:r>
          </a:p>
        </p:txBody>
      </p:sp>
      <p:sp>
        <p:nvSpPr>
          <p:cNvPr id="109" name="Text Placeholder 108">
            <a:extLst>
              <a:ext uri="{FF2B5EF4-FFF2-40B4-BE49-F238E27FC236}">
                <a16:creationId xmlns:a16="http://schemas.microsoft.com/office/drawing/2014/main" id="{2103A31F-B14B-43B1-B2CB-DAA3FB84599A}"/>
              </a:ext>
            </a:extLst>
          </p:cNvPr>
          <p:cNvSpPr>
            <a:spLocks noGrp="1"/>
          </p:cNvSpPr>
          <p:nvPr>
            <p:ph type="body" sz="quarter" idx="14"/>
          </p:nvPr>
        </p:nvSpPr>
        <p:spPr>
          <a:xfrm>
            <a:off x="7153357" y="3007013"/>
            <a:ext cx="1990643" cy="180000"/>
          </a:xfrm>
        </p:spPr>
        <p:txBody>
          <a:bodyPr rtlCol="0"/>
          <a:lstStyle/>
          <a:p>
            <a:pPr rtl="0"/>
            <a:r>
              <a:rPr lang="en-GB" dirty="0"/>
              <a:t>Building a 3d Collage – Page 11</a:t>
            </a:r>
          </a:p>
        </p:txBody>
      </p:sp>
      <p:sp>
        <p:nvSpPr>
          <p:cNvPr id="110" name="Text Placeholder 109">
            <a:extLst>
              <a:ext uri="{FF2B5EF4-FFF2-40B4-BE49-F238E27FC236}">
                <a16:creationId xmlns:a16="http://schemas.microsoft.com/office/drawing/2014/main" id="{3F0E50DF-80DD-46E2-8D5F-7E03EE710DCD}"/>
              </a:ext>
            </a:extLst>
          </p:cNvPr>
          <p:cNvSpPr>
            <a:spLocks noGrp="1"/>
          </p:cNvSpPr>
          <p:nvPr>
            <p:ph type="body" sz="quarter" idx="15"/>
          </p:nvPr>
        </p:nvSpPr>
        <p:spPr>
          <a:xfrm>
            <a:off x="7689207" y="2752319"/>
            <a:ext cx="1436688" cy="180000"/>
          </a:xfrm>
        </p:spPr>
        <p:txBody>
          <a:bodyPr rtlCol="0"/>
          <a:lstStyle/>
          <a:p>
            <a:pPr rtl="0"/>
            <a:r>
              <a:rPr lang="en-GB" dirty="0"/>
              <a:t>Starting the build – Page 3</a:t>
            </a:r>
          </a:p>
        </p:txBody>
      </p:sp>
      <p:pic>
        <p:nvPicPr>
          <p:cNvPr id="2" name="Picture 1">
            <a:extLst>
              <a:ext uri="{FF2B5EF4-FFF2-40B4-BE49-F238E27FC236}">
                <a16:creationId xmlns:a16="http://schemas.microsoft.com/office/drawing/2014/main" id="{4ABC5D56-2656-43A7-938A-E58F96BCA058}"/>
              </a:ext>
            </a:extLst>
          </p:cNvPr>
          <p:cNvPicPr>
            <a:picLocks noChangeAspect="1"/>
          </p:cNvPicPr>
          <p:nvPr/>
        </p:nvPicPr>
        <p:blipFill>
          <a:blip r:embed="rId4"/>
          <a:stretch>
            <a:fillRect/>
          </a:stretch>
        </p:blipFill>
        <p:spPr>
          <a:xfrm>
            <a:off x="243334" y="360846"/>
            <a:ext cx="4291956" cy="5956308"/>
          </a:xfrm>
          <a:prstGeom prst="rect">
            <a:avLst/>
          </a:prstGeom>
        </p:spPr>
      </p:pic>
    </p:spTree>
    <p:extLst>
      <p:ext uri="{BB962C8B-B14F-4D97-AF65-F5344CB8AC3E}">
        <p14:creationId xmlns:p14="http://schemas.microsoft.com/office/powerpoint/2010/main" val="4015013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3" name="Picture Placeholder 32">
            <a:extLst>
              <a:ext uri="{FF2B5EF4-FFF2-40B4-BE49-F238E27FC236}">
                <a16:creationId xmlns:a16="http://schemas.microsoft.com/office/drawing/2014/main" id="{94CED55D-D701-F545-94B6-876B477742FC}"/>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a:stretch/>
        </p:blipFill>
        <p:spPr>
          <a:xfrm>
            <a:off x="4569742" y="505902"/>
            <a:ext cx="4320000" cy="5949320"/>
          </a:xfrm>
        </p:spPr>
      </p:pic>
      <p:sp>
        <p:nvSpPr>
          <p:cNvPr id="25" name="Title 24">
            <a:extLst>
              <a:ext uri="{FF2B5EF4-FFF2-40B4-BE49-F238E27FC236}">
                <a16:creationId xmlns:a16="http://schemas.microsoft.com/office/drawing/2014/main" id="{50004861-7D4F-F242-A2C2-225BA8B48CF3}"/>
              </a:ext>
            </a:extLst>
          </p:cNvPr>
          <p:cNvSpPr>
            <a:spLocks noGrp="1"/>
          </p:cNvSpPr>
          <p:nvPr>
            <p:ph type="title"/>
          </p:nvPr>
        </p:nvSpPr>
        <p:spPr>
          <a:xfrm>
            <a:off x="254258" y="145393"/>
            <a:ext cx="2380891" cy="646981"/>
          </a:xfrm>
          <a:solidFill>
            <a:schemeClr val="bg1"/>
          </a:solidFill>
          <a:ln>
            <a:solidFill>
              <a:schemeClr val="tx1"/>
            </a:solidFill>
          </a:ln>
        </p:spPr>
        <p:txBody>
          <a:bodyPr lIns="320040" rtlCol="0" anchor="ctr"/>
          <a:lstStyle/>
          <a:p>
            <a:pPr rtl="0"/>
            <a:r>
              <a:rPr lang="en-GB" sz="3200" dirty="0"/>
              <a:t>Welcome</a:t>
            </a:r>
          </a:p>
        </p:txBody>
      </p:sp>
      <p:sp>
        <p:nvSpPr>
          <p:cNvPr id="3" name="Content Placeholder 2">
            <a:extLst>
              <a:ext uri="{FF2B5EF4-FFF2-40B4-BE49-F238E27FC236}">
                <a16:creationId xmlns:a16="http://schemas.microsoft.com/office/drawing/2014/main" id="{631B4D70-C57D-6C4C-B3FE-26FA5C684180}"/>
              </a:ext>
            </a:extLst>
          </p:cNvPr>
          <p:cNvSpPr>
            <a:spLocks noGrp="1"/>
          </p:cNvSpPr>
          <p:nvPr>
            <p:ph idx="1"/>
          </p:nvPr>
        </p:nvSpPr>
        <p:spPr>
          <a:xfrm>
            <a:off x="254258" y="1547326"/>
            <a:ext cx="3600000" cy="4714029"/>
          </a:xfrm>
        </p:spPr>
        <p:txBody>
          <a:bodyPr rtlCol="0"/>
          <a:lstStyle/>
          <a:p>
            <a:pPr rtl="0"/>
            <a:endParaRPr lang="en-GB" dirty="0"/>
          </a:p>
          <a:p>
            <a:pPr rtl="0"/>
            <a:endParaRPr lang="en-GB" dirty="0"/>
          </a:p>
        </p:txBody>
      </p:sp>
      <p:sp>
        <p:nvSpPr>
          <p:cNvPr id="4" name="Slide Number Placeholder 3">
            <a:extLst>
              <a:ext uri="{FF2B5EF4-FFF2-40B4-BE49-F238E27FC236}">
                <a16:creationId xmlns:a16="http://schemas.microsoft.com/office/drawing/2014/main" id="{598E0BA9-ED6A-794C-9C08-01BD48F7F412}"/>
              </a:ext>
            </a:extLst>
          </p:cNvPr>
          <p:cNvSpPr>
            <a:spLocks noGrp="1"/>
          </p:cNvSpPr>
          <p:nvPr>
            <p:ph type="sldNum" sz="quarter" idx="10"/>
          </p:nvPr>
        </p:nvSpPr>
        <p:spPr/>
        <p:txBody>
          <a:bodyPr rtlCol="0"/>
          <a:lstStyle/>
          <a:p>
            <a:pPr rtl="0"/>
            <a:fld id="{532FC13F-1B83-4403-B958-B22DAB31BBA7}" type="slidenum">
              <a:rPr lang="en-GB" smtClean="0"/>
              <a:pPr/>
              <a:t>2</a:t>
            </a:fld>
            <a:endParaRPr lang="en-GB"/>
          </a:p>
        </p:txBody>
      </p:sp>
      <p:sp>
        <p:nvSpPr>
          <p:cNvPr id="2" name="TextBox 1">
            <a:extLst>
              <a:ext uri="{FF2B5EF4-FFF2-40B4-BE49-F238E27FC236}">
                <a16:creationId xmlns:a16="http://schemas.microsoft.com/office/drawing/2014/main" id="{405BE807-B304-4E1A-B579-58C5506AB432}"/>
              </a:ext>
            </a:extLst>
          </p:cNvPr>
          <p:cNvSpPr txBox="1"/>
          <p:nvPr/>
        </p:nvSpPr>
        <p:spPr>
          <a:xfrm>
            <a:off x="5906278" y="378659"/>
            <a:ext cx="3237722" cy="584775"/>
          </a:xfrm>
          <a:prstGeom prst="rect">
            <a:avLst/>
          </a:prstGeom>
          <a:solidFill>
            <a:schemeClr val="bg1"/>
          </a:solidFill>
          <a:ln>
            <a:solidFill>
              <a:schemeClr val="tx1"/>
            </a:solidFill>
          </a:ln>
        </p:spPr>
        <p:txBody>
          <a:bodyPr wrap="square" rtlCol="0">
            <a:spAutoFit/>
          </a:bodyPr>
          <a:lstStyle/>
          <a:p>
            <a:r>
              <a:rPr lang="en-US" sz="3200" b="1" dirty="0">
                <a:latin typeface="+mj-lt"/>
              </a:rPr>
              <a:t>Next Month</a:t>
            </a:r>
            <a:endParaRPr lang="en-GB" sz="3200" b="1" dirty="0">
              <a:latin typeface="+mj-lt"/>
            </a:endParaRPr>
          </a:p>
        </p:txBody>
      </p:sp>
      <p:sp>
        <p:nvSpPr>
          <p:cNvPr id="5" name="TextBox 4">
            <a:extLst>
              <a:ext uri="{FF2B5EF4-FFF2-40B4-BE49-F238E27FC236}">
                <a16:creationId xmlns:a16="http://schemas.microsoft.com/office/drawing/2014/main" id="{3A199415-7272-4CE1-B2A0-A34706A5343A}"/>
              </a:ext>
            </a:extLst>
          </p:cNvPr>
          <p:cNvSpPr txBox="1"/>
          <p:nvPr/>
        </p:nvSpPr>
        <p:spPr>
          <a:xfrm>
            <a:off x="177403" y="963434"/>
            <a:ext cx="3918736" cy="5724644"/>
          </a:xfrm>
          <a:prstGeom prst="rect">
            <a:avLst/>
          </a:prstGeom>
          <a:noFill/>
        </p:spPr>
        <p:txBody>
          <a:bodyPr wrap="square" rtlCol="0">
            <a:spAutoFit/>
          </a:bodyPr>
          <a:lstStyle/>
          <a:p>
            <a:r>
              <a:rPr lang="en-US" sz="1200" dirty="0"/>
              <a:t>This is your fourth pack in a group of five that provides art based activities that do not require a computer, tablet or mobile to complete.  All the packs are building towards making a graphic journal based on you and the people around you.</a:t>
            </a:r>
          </a:p>
          <a:p>
            <a:endParaRPr lang="en-US" sz="1200" dirty="0"/>
          </a:p>
          <a:p>
            <a:r>
              <a:rPr lang="en-US" sz="1200" dirty="0"/>
              <a:t>In this pack we will be starting to create the backgrounds where your story will take place.  We will be using the picture tracing technique again but this time showing you how to build a picture with a background, middle-ground and a foreground.</a:t>
            </a:r>
          </a:p>
          <a:p>
            <a:endParaRPr lang="en-US" sz="1200" dirty="0"/>
          </a:p>
          <a:p>
            <a:r>
              <a:rPr lang="en-US" sz="1200" dirty="0"/>
              <a:t>So that you can make a start there is a sheet of tracing paper, some pictures of landscapes, a cityscape </a:t>
            </a:r>
            <a:r>
              <a:rPr lang="en-US" sz="1200" dirty="0" err="1"/>
              <a:t>colouring</a:t>
            </a:r>
            <a:r>
              <a:rPr lang="en-US" sz="1200" dirty="0"/>
              <a:t> page to take ideas or pieces from to create your backgrounds.</a:t>
            </a:r>
          </a:p>
          <a:p>
            <a:endParaRPr lang="en-US" sz="1200" dirty="0"/>
          </a:p>
          <a:p>
            <a:r>
              <a:rPr lang="en-US" sz="1200" dirty="0"/>
              <a:t>Please remember to keep all the pieces you have worked on from previous kits as in the next and final kit you will get a project folder to put all the pieces together and create your graphic story.</a:t>
            </a:r>
          </a:p>
          <a:p>
            <a:endParaRPr lang="en-US" sz="1200" dirty="0"/>
          </a:p>
          <a:p>
            <a:r>
              <a:rPr lang="en-US" sz="1200" dirty="0"/>
              <a:t>This project is funded by the </a:t>
            </a:r>
            <a:r>
              <a:rPr lang="en-US" sz="1200" dirty="0" err="1"/>
              <a:t>Ofs</a:t>
            </a:r>
            <a:r>
              <a:rPr lang="en-US" sz="1200" dirty="0"/>
              <a:t> through the Sussex Learning Network as part of the Uni Connect </a:t>
            </a:r>
            <a:r>
              <a:rPr lang="en-US" sz="1200" dirty="0" err="1"/>
              <a:t>Programme</a:t>
            </a:r>
            <a:r>
              <a:rPr lang="en-US" sz="1200" dirty="0"/>
              <a:t> and the activities have been provided by Craftyannies Home CIC and distributed with the help of SCDA at </a:t>
            </a:r>
            <a:r>
              <a:rPr lang="en-US" sz="1200" dirty="0" err="1"/>
              <a:t>Hailsham</a:t>
            </a:r>
            <a:r>
              <a:rPr lang="en-US" sz="1200" dirty="0"/>
              <a:t> Community Hub and Willingdon Trees Community Centre.</a:t>
            </a:r>
          </a:p>
          <a:p>
            <a:endParaRPr lang="en-US" sz="1200" dirty="0"/>
          </a:p>
          <a:p>
            <a:r>
              <a:rPr lang="en-US" b="1" dirty="0">
                <a:latin typeface="Bradley Hand ITC" panose="03070402050302030203" pitchFamily="66" charset="0"/>
              </a:rPr>
              <a:t>Annie x</a:t>
            </a:r>
            <a:endParaRPr lang="en-GB" b="1" dirty="0">
              <a:latin typeface="Bradley Hand ITC" panose="03070402050302030203" pitchFamily="66" charset="0"/>
            </a:endParaRPr>
          </a:p>
        </p:txBody>
      </p:sp>
      <p:sp>
        <p:nvSpPr>
          <p:cNvPr id="8" name="TextBox 7">
            <a:extLst>
              <a:ext uri="{FF2B5EF4-FFF2-40B4-BE49-F238E27FC236}">
                <a16:creationId xmlns:a16="http://schemas.microsoft.com/office/drawing/2014/main" id="{A9DC21F3-03A8-40D0-A976-401FC6C33710}"/>
              </a:ext>
            </a:extLst>
          </p:cNvPr>
          <p:cNvSpPr txBox="1"/>
          <p:nvPr/>
        </p:nvSpPr>
        <p:spPr>
          <a:xfrm>
            <a:off x="5925654" y="1055403"/>
            <a:ext cx="3237722" cy="369332"/>
          </a:xfrm>
          <a:prstGeom prst="rect">
            <a:avLst/>
          </a:prstGeom>
          <a:solidFill>
            <a:schemeClr val="bg1"/>
          </a:solidFill>
          <a:ln>
            <a:solidFill>
              <a:schemeClr val="tx1"/>
            </a:solidFill>
          </a:ln>
        </p:spPr>
        <p:txBody>
          <a:bodyPr wrap="square" rtlCol="0">
            <a:spAutoFit/>
          </a:bodyPr>
          <a:lstStyle/>
          <a:p>
            <a:r>
              <a:rPr lang="en-US" b="1" dirty="0">
                <a:latin typeface="+mj-lt"/>
              </a:rPr>
              <a:t>Putting It All Together</a:t>
            </a:r>
            <a:endParaRPr lang="en-GB" b="1" dirty="0">
              <a:latin typeface="+mj-lt"/>
            </a:endParaRPr>
          </a:p>
        </p:txBody>
      </p:sp>
    </p:spTree>
    <p:extLst>
      <p:ext uri="{BB962C8B-B14F-4D97-AF65-F5344CB8AC3E}">
        <p14:creationId xmlns:p14="http://schemas.microsoft.com/office/powerpoint/2010/main" val="40066722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90AA03B5-0D4F-46B6-817F-69472E62D7C1}"/>
              </a:ext>
              <a:ext uri="{C183D7F6-B498-43B3-948B-1728B52AA6E4}">
                <adec:decorative xmlns:adec="http://schemas.microsoft.com/office/drawing/2017/decorative" val="1"/>
              </a:ext>
            </a:extLst>
          </p:cNvPr>
          <p:cNvCxnSpPr>
            <a:cxnSpLocks/>
          </p:cNvCxnSpPr>
          <p:nvPr/>
        </p:nvCxnSpPr>
        <p:spPr>
          <a:xfrm>
            <a:off x="2334172" y="404943"/>
            <a:ext cx="0" cy="574647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60BFE25-8529-477E-99B1-AEAC3C05EF8F}"/>
              </a:ext>
            </a:extLst>
          </p:cNvPr>
          <p:cNvSpPr txBox="1"/>
          <p:nvPr/>
        </p:nvSpPr>
        <p:spPr>
          <a:xfrm>
            <a:off x="43611" y="109477"/>
            <a:ext cx="1906116" cy="480131"/>
          </a:xfrm>
          <a:prstGeom prst="rect">
            <a:avLst/>
          </a:prstGeom>
          <a:noFill/>
          <a:ln w="9525">
            <a:solidFill>
              <a:schemeClr val="tx1"/>
            </a:solidFill>
          </a:ln>
        </p:spPr>
        <p:txBody>
          <a:bodyPr wrap="square" rtlCol="0">
            <a:spAutoFit/>
          </a:bodyPr>
          <a:lstStyle/>
          <a:p>
            <a:pPr defTabSz="914400">
              <a:lnSpc>
                <a:spcPct val="90000"/>
              </a:lnSpc>
              <a:spcBef>
                <a:spcPct val="0"/>
              </a:spcBef>
            </a:pPr>
            <a:r>
              <a:rPr lang="en-US" sz="2800" b="1" spc="-150" dirty="0">
                <a:ln w="6350">
                  <a:noFill/>
                  <a:prstDash val="solid"/>
                </a:ln>
                <a:latin typeface="+mj-lt"/>
                <a:ea typeface="+mj-ea"/>
                <a:cs typeface="+mj-cs"/>
              </a:rPr>
              <a:t>About Us</a:t>
            </a:r>
            <a:endParaRPr lang="en-GB" sz="2800" b="1" spc="-150" dirty="0">
              <a:ln w="6350">
                <a:noFill/>
                <a:prstDash val="solid"/>
              </a:ln>
              <a:latin typeface="+mj-lt"/>
              <a:ea typeface="+mj-ea"/>
              <a:cs typeface="+mj-cs"/>
            </a:endParaRPr>
          </a:p>
        </p:txBody>
      </p:sp>
      <p:sp>
        <p:nvSpPr>
          <p:cNvPr id="31" name="TextBox 30">
            <a:extLst>
              <a:ext uri="{FF2B5EF4-FFF2-40B4-BE49-F238E27FC236}">
                <a16:creationId xmlns:a16="http://schemas.microsoft.com/office/drawing/2014/main" id="{A2581B65-03C5-4764-BAD2-47FA3CE89A82}"/>
              </a:ext>
            </a:extLst>
          </p:cNvPr>
          <p:cNvSpPr txBox="1"/>
          <p:nvPr/>
        </p:nvSpPr>
        <p:spPr>
          <a:xfrm>
            <a:off x="64570" y="631719"/>
            <a:ext cx="1864199" cy="5132752"/>
          </a:xfrm>
          <a:prstGeom prst="rect">
            <a:avLst/>
          </a:prstGeom>
          <a:noFill/>
        </p:spPr>
        <p:txBody>
          <a:bodyPr wrap="square">
            <a:spAutoFit/>
          </a:bodyPr>
          <a:lstStyle/>
          <a:p>
            <a:pPr marL="0" marR="0" lvl="0" indent="0" algn="l" defTabSz="914400" rtl="0" eaLnBrk="1" fontAlgn="auto" latinLnBrk="0" hangingPunct="1">
              <a:lnSpc>
                <a:spcPts val="1200"/>
              </a:lnSpc>
              <a:spcBef>
                <a:spcPts val="0"/>
              </a:spcBef>
              <a:spcAft>
                <a:spcPts val="1000"/>
              </a:spcAft>
              <a:buClr>
                <a:srgbClr val="72D5E3"/>
              </a:buClr>
              <a:buSzTx/>
              <a:buFont typeface="Arial" panose="020B0604020202020204" pitchFamily="34" charset="0"/>
              <a:buNone/>
              <a:tabLst/>
              <a:defRPr/>
            </a:pPr>
            <a:r>
              <a:rPr kumimoji="0" lang="en-GB" sz="1100" b="1" i="0" u="none" strike="noStrike" kern="1200" cap="none" spc="0" normalizeH="0" baseline="0" noProof="1">
                <a:ln>
                  <a:noFill/>
                </a:ln>
                <a:solidFill>
                  <a:prstClr val="black">
                    <a:lumMod val="75000"/>
                    <a:lumOff val="25000"/>
                  </a:prstClr>
                </a:solidFill>
                <a:effectLst/>
                <a:uLnTx/>
                <a:uFillTx/>
                <a:latin typeface="Cambria"/>
                <a:ea typeface="+mn-ea"/>
                <a:cs typeface="+mn-cs"/>
              </a:rPr>
              <a:t>Craftyannies Home CIC</a:t>
            </a:r>
          </a:p>
          <a:p>
            <a:pPr marL="0" marR="0" lvl="0" indent="0" algn="l" defTabSz="914400" rtl="0" eaLnBrk="1" fontAlgn="auto" latinLnBrk="0" hangingPunct="1">
              <a:lnSpc>
                <a:spcPts val="1200"/>
              </a:lnSpc>
              <a:spcBef>
                <a:spcPts val="0"/>
              </a:spcBef>
              <a:spcAft>
                <a:spcPts val="1000"/>
              </a:spcAft>
              <a:buClr>
                <a:srgbClr val="72D5E3"/>
              </a:buClr>
              <a:buSzTx/>
              <a:buFont typeface="Arial" panose="020B0604020202020204" pitchFamily="34" charset="0"/>
              <a:buNone/>
              <a:tabLst/>
              <a:defRPr/>
            </a:pPr>
            <a:r>
              <a:rPr kumimoji="0" lang="en-GB" sz="900" b="0" i="0" u="none" strike="noStrike" kern="1200" cap="none" spc="0" normalizeH="0" baseline="0" noProof="1">
                <a:ln>
                  <a:noFill/>
                </a:ln>
                <a:solidFill>
                  <a:prstClr val="black">
                    <a:lumMod val="75000"/>
                    <a:lumOff val="25000"/>
                  </a:prstClr>
                </a:solidFill>
                <a:effectLst/>
                <a:uLnTx/>
                <a:uFillTx/>
                <a:latin typeface="Cambria"/>
                <a:ea typeface="+mn-ea"/>
                <a:cs typeface="+mn-cs"/>
              </a:rPr>
              <a:t>We have been providing craft </a:t>
            </a:r>
            <a:r>
              <a:rPr kumimoji="0" lang="en-GB" sz="900" b="0" i="0" u="none" strike="noStrike" kern="1200" cap="none" spc="0" normalizeH="0" baseline="0" noProof="1">
                <a:ln>
                  <a:noFill/>
                </a:ln>
                <a:effectLst/>
                <a:uLnTx/>
                <a:uFillTx/>
                <a:latin typeface="Cambria"/>
                <a:ea typeface="+mn-ea"/>
                <a:cs typeface="+mn-cs"/>
              </a:rPr>
              <a:t>workshops for all ages and abilities in the Hailsham and Polegate area since 2017.</a:t>
            </a:r>
          </a:p>
          <a:p>
            <a:pPr marL="0" marR="0" lvl="0" indent="0" algn="l" defTabSz="914400" rtl="0" eaLnBrk="1" fontAlgn="auto" latinLnBrk="0" hangingPunct="1">
              <a:lnSpc>
                <a:spcPts val="1200"/>
              </a:lnSpc>
              <a:spcBef>
                <a:spcPts val="0"/>
              </a:spcBef>
              <a:spcAft>
                <a:spcPts val="1000"/>
              </a:spcAft>
              <a:buClr>
                <a:srgbClr val="72D5E3"/>
              </a:buClr>
              <a:buSzTx/>
              <a:buFont typeface="Arial" panose="020B0604020202020204" pitchFamily="34" charset="0"/>
              <a:buNone/>
              <a:tabLst/>
              <a:defRPr/>
            </a:pPr>
            <a:r>
              <a:rPr kumimoji="0" lang="en-GB" sz="900" b="0" i="0" u="none" strike="noStrike" kern="1200" cap="none" spc="0" normalizeH="0" baseline="0" noProof="1">
                <a:ln>
                  <a:noFill/>
                </a:ln>
                <a:effectLst/>
                <a:uLnTx/>
                <a:uFillTx/>
                <a:latin typeface="Cambria"/>
                <a:ea typeface="+mn-ea"/>
                <a:cs typeface="+mn-cs"/>
              </a:rPr>
              <a:t>Our workshops include Schools Out Craft Club for children and Me-Time sessions which provide wellbeing through craft.</a:t>
            </a:r>
          </a:p>
          <a:p>
            <a:pPr marL="0" marR="0" lvl="0" indent="0" algn="l" defTabSz="914400" rtl="0" eaLnBrk="1" fontAlgn="auto" latinLnBrk="0" hangingPunct="1">
              <a:lnSpc>
                <a:spcPts val="1200"/>
              </a:lnSpc>
              <a:spcBef>
                <a:spcPts val="0"/>
              </a:spcBef>
              <a:spcAft>
                <a:spcPts val="1000"/>
              </a:spcAft>
              <a:buClr>
                <a:srgbClr val="72D5E3"/>
              </a:buClr>
              <a:buSzTx/>
              <a:buFont typeface="Arial" panose="020B0604020202020204" pitchFamily="34" charset="0"/>
              <a:buNone/>
              <a:tabLst/>
              <a:defRPr/>
            </a:pPr>
            <a:r>
              <a:rPr kumimoji="0" lang="en-GB" sz="900" b="0" i="0" u="none" strike="noStrike" kern="1200" cap="none" spc="0" normalizeH="0" baseline="0" noProof="1">
                <a:ln>
                  <a:noFill/>
                </a:ln>
                <a:effectLst/>
                <a:uLnTx/>
                <a:uFillTx/>
                <a:latin typeface="Cambria"/>
                <a:ea typeface="+mn-ea"/>
                <a:cs typeface="+mn-cs"/>
              </a:rPr>
              <a:t>In 2021 we will be running 3 workshop groups which are flexible to government COVID-19 guidelines.  These groups are;</a:t>
            </a:r>
          </a:p>
          <a:p>
            <a:pPr marL="0" marR="0" lvl="0" indent="0" algn="l" defTabSz="914400" rtl="0" eaLnBrk="1" fontAlgn="auto" latinLnBrk="0" hangingPunct="1">
              <a:lnSpc>
                <a:spcPts val="1200"/>
              </a:lnSpc>
              <a:spcBef>
                <a:spcPts val="0"/>
              </a:spcBef>
              <a:spcAft>
                <a:spcPts val="1000"/>
              </a:spcAft>
              <a:buClr>
                <a:srgbClr val="72D5E3"/>
              </a:buClr>
              <a:buSzTx/>
              <a:buFont typeface="Arial" panose="020B0604020202020204" pitchFamily="34" charset="0"/>
              <a:buNone/>
              <a:tabLst/>
              <a:defRPr/>
            </a:pPr>
            <a:r>
              <a:rPr kumimoji="0" lang="en-GB" sz="900" b="0" i="0" u="none" strike="noStrike" kern="1200" cap="none" spc="0" normalizeH="0" baseline="0" noProof="1">
                <a:ln>
                  <a:noFill/>
                </a:ln>
                <a:effectLst/>
                <a:uLnTx/>
                <a:uFillTx/>
                <a:latin typeface="Cambria"/>
                <a:ea typeface="+mn-ea"/>
                <a:cs typeface="+mn-cs"/>
              </a:rPr>
              <a:t>Power of Plants 2</a:t>
            </a:r>
            <a:br>
              <a:rPr kumimoji="0" lang="en-GB" sz="900" b="0" i="0" u="none" strike="noStrike" kern="1200" cap="none" spc="0" normalizeH="0" baseline="0" noProof="1">
                <a:ln>
                  <a:noFill/>
                </a:ln>
                <a:effectLst/>
                <a:uLnTx/>
                <a:uFillTx/>
                <a:latin typeface="Cambria"/>
                <a:ea typeface="+mn-ea"/>
                <a:cs typeface="+mn-cs"/>
              </a:rPr>
            </a:br>
            <a:r>
              <a:rPr kumimoji="0" lang="en-GB" sz="900" b="0" i="0" u="none" strike="noStrike" kern="1200" cap="none" spc="0" normalizeH="0" baseline="0" noProof="1">
                <a:ln>
                  <a:noFill/>
                </a:ln>
                <a:effectLst/>
                <a:uLnTx/>
                <a:uFillTx/>
                <a:latin typeface="Cambria"/>
                <a:ea typeface="+mn-ea"/>
                <a:cs typeface="+mn-cs"/>
              </a:rPr>
              <a:t>This Is Me</a:t>
            </a:r>
            <a:br>
              <a:rPr kumimoji="0" lang="en-GB" sz="900" b="0" i="0" u="none" strike="noStrike" kern="1200" cap="none" spc="0" normalizeH="0" baseline="0" noProof="1">
                <a:ln>
                  <a:noFill/>
                </a:ln>
                <a:effectLst/>
                <a:uLnTx/>
                <a:uFillTx/>
                <a:latin typeface="Cambria"/>
                <a:ea typeface="+mn-ea"/>
                <a:cs typeface="+mn-cs"/>
              </a:rPr>
            </a:br>
            <a:r>
              <a:rPr kumimoji="0" lang="en-GB" sz="900" b="0" i="0" u="none" strike="noStrike" kern="1200" cap="none" spc="0" normalizeH="0" baseline="0" noProof="1">
                <a:ln>
                  <a:noFill/>
                </a:ln>
                <a:effectLst/>
                <a:uLnTx/>
                <a:uFillTx/>
                <a:latin typeface="Cambria"/>
                <a:ea typeface="+mn-ea"/>
                <a:cs typeface="+mn-cs"/>
              </a:rPr>
              <a:t>The Life Tree</a:t>
            </a:r>
          </a:p>
          <a:p>
            <a:pPr marL="0" marR="0" lvl="0" indent="0" algn="l" defTabSz="914400" rtl="0" eaLnBrk="1" fontAlgn="auto" latinLnBrk="0" hangingPunct="1">
              <a:lnSpc>
                <a:spcPts val="1200"/>
              </a:lnSpc>
              <a:spcBef>
                <a:spcPts val="0"/>
              </a:spcBef>
              <a:spcAft>
                <a:spcPts val="1000"/>
              </a:spcAft>
              <a:buClr>
                <a:srgbClr val="72D5E3"/>
              </a:buClr>
              <a:buSzTx/>
              <a:buFont typeface="Arial" panose="020B0604020202020204" pitchFamily="34" charset="0"/>
              <a:buNone/>
              <a:tabLst/>
              <a:defRPr/>
            </a:pPr>
            <a:r>
              <a:rPr kumimoji="0" lang="en-GB" sz="900" b="0" i="0" u="none" strike="noStrike" kern="1200" cap="none" spc="0" normalizeH="0" baseline="0" noProof="1">
                <a:ln>
                  <a:noFill/>
                </a:ln>
                <a:effectLst/>
                <a:uLnTx/>
                <a:uFillTx/>
                <a:latin typeface="Cambria"/>
                <a:ea typeface="+mn-ea"/>
                <a:cs typeface="+mn-cs"/>
              </a:rPr>
              <a:t>Power of Plants 2 is our next project and begins on the 19</a:t>
            </a:r>
            <a:r>
              <a:rPr kumimoji="0" lang="en-GB" sz="900" b="0" i="0" u="none" strike="noStrike" kern="1200" cap="none" spc="0" normalizeH="0" baseline="30000" noProof="1">
                <a:ln>
                  <a:noFill/>
                </a:ln>
                <a:effectLst/>
                <a:uLnTx/>
                <a:uFillTx/>
                <a:latin typeface="Cambria"/>
                <a:ea typeface="+mn-ea"/>
                <a:cs typeface="+mn-cs"/>
              </a:rPr>
              <a:t>th</a:t>
            </a:r>
            <a:r>
              <a:rPr kumimoji="0" lang="en-GB" sz="900" b="0" i="0" u="none" strike="noStrike" kern="1200" cap="none" spc="0" normalizeH="0" baseline="0" noProof="1">
                <a:ln>
                  <a:noFill/>
                </a:ln>
                <a:effectLst/>
                <a:uLnTx/>
                <a:uFillTx/>
                <a:latin typeface="Cambria"/>
                <a:ea typeface="+mn-ea"/>
                <a:cs typeface="+mn-cs"/>
              </a:rPr>
              <a:t> May.  On the 20</a:t>
            </a:r>
            <a:r>
              <a:rPr kumimoji="0" lang="en-GB" sz="900" b="0" i="0" u="none" strike="noStrike" kern="1200" cap="none" spc="0" normalizeH="0" baseline="30000" noProof="1">
                <a:ln>
                  <a:noFill/>
                </a:ln>
                <a:effectLst/>
                <a:uLnTx/>
                <a:uFillTx/>
                <a:latin typeface="Cambria"/>
                <a:ea typeface="+mn-ea"/>
                <a:cs typeface="+mn-cs"/>
              </a:rPr>
              <a:t>th</a:t>
            </a:r>
            <a:r>
              <a:rPr kumimoji="0" lang="en-GB" sz="900" b="0" i="0" u="none" strike="noStrike" kern="1200" cap="none" spc="0" normalizeH="0" baseline="0" noProof="1">
                <a:ln>
                  <a:noFill/>
                </a:ln>
                <a:effectLst/>
                <a:uLnTx/>
                <a:uFillTx/>
                <a:latin typeface="Cambria"/>
                <a:ea typeface="+mn-ea"/>
                <a:cs typeface="+mn-cs"/>
              </a:rPr>
              <a:t> May This Is Me begins its face to face workshops</a:t>
            </a:r>
          </a:p>
          <a:p>
            <a:pPr marL="0" marR="0" lvl="0" indent="0" algn="l" defTabSz="914400" rtl="0" eaLnBrk="1" fontAlgn="auto" latinLnBrk="0" hangingPunct="1">
              <a:lnSpc>
                <a:spcPts val="1200"/>
              </a:lnSpc>
              <a:spcBef>
                <a:spcPts val="0"/>
              </a:spcBef>
              <a:spcAft>
                <a:spcPts val="1000"/>
              </a:spcAft>
              <a:buClr>
                <a:srgbClr val="72D5E3"/>
              </a:buClr>
              <a:buSzTx/>
              <a:buFont typeface="Arial" panose="020B0604020202020204" pitchFamily="34" charset="0"/>
              <a:buNone/>
              <a:tabLst/>
              <a:defRPr/>
            </a:pPr>
            <a:r>
              <a:rPr kumimoji="0" lang="en-GB" sz="900" b="0" i="0" u="none" strike="noStrike" kern="1200" cap="none" spc="0" normalizeH="0" baseline="0" noProof="1">
                <a:ln>
                  <a:noFill/>
                </a:ln>
                <a:effectLst/>
                <a:uLnTx/>
                <a:uFillTx/>
                <a:latin typeface="Cambria"/>
                <a:ea typeface="+mn-ea"/>
                <a:cs typeface="+mn-cs"/>
              </a:rPr>
              <a:t>If you would like more information on any of the groups we run here are our details.</a:t>
            </a:r>
          </a:p>
          <a:p>
            <a:pPr marL="0" marR="0" lvl="0" indent="0" algn="l" defTabSz="914400" rtl="0" eaLnBrk="1" fontAlgn="auto" latinLnBrk="0" hangingPunct="1">
              <a:lnSpc>
                <a:spcPts val="1200"/>
              </a:lnSpc>
              <a:spcBef>
                <a:spcPts val="0"/>
              </a:spcBef>
              <a:spcAft>
                <a:spcPts val="1000"/>
              </a:spcAft>
              <a:buClr>
                <a:srgbClr val="72D5E3"/>
              </a:buClr>
              <a:buSzTx/>
              <a:buFont typeface="Arial" panose="020B0604020202020204" pitchFamily="34" charset="0"/>
              <a:buNone/>
              <a:tabLst/>
              <a:defRPr/>
            </a:pPr>
            <a:r>
              <a:rPr kumimoji="0" lang="en-GB" sz="900" b="0" i="0" u="none" strike="noStrike" kern="1200" cap="none" spc="0" normalizeH="0" baseline="0" noProof="1">
                <a:ln>
                  <a:noFill/>
                </a:ln>
                <a:solidFill>
                  <a:prstClr val="black">
                    <a:lumMod val="75000"/>
                    <a:lumOff val="25000"/>
                  </a:prstClr>
                </a:solidFill>
                <a:effectLst/>
                <a:uLnTx/>
                <a:uFillTx/>
                <a:latin typeface="Cambria"/>
                <a:ea typeface="+mn-ea"/>
                <a:cs typeface="+mn-cs"/>
              </a:rPr>
              <a:t>Email; </a:t>
            </a:r>
            <a:r>
              <a:rPr kumimoji="0" lang="en-GB" sz="900" b="0" i="0" u="none" strike="noStrike" kern="1200" cap="none" spc="0" normalizeH="0" baseline="0" noProof="1">
                <a:ln>
                  <a:noFill/>
                </a:ln>
                <a:solidFill>
                  <a:prstClr val="black">
                    <a:lumMod val="75000"/>
                    <a:lumOff val="25000"/>
                  </a:prstClr>
                </a:solidFill>
                <a:effectLst/>
                <a:uLnTx/>
                <a:uFillTx/>
                <a:latin typeface="Cambria"/>
                <a:ea typeface="+mn-ea"/>
                <a:cs typeface="+mn-cs"/>
                <a:hlinkClick r:id="rId3"/>
              </a:rPr>
              <a:t>craftyannieshome@gmail.com</a:t>
            </a:r>
            <a:br>
              <a:rPr kumimoji="0" lang="en-GB" sz="900" b="0" i="0" u="none" strike="noStrike" kern="1200" cap="none" spc="0" normalizeH="0" baseline="0" noProof="1">
                <a:ln>
                  <a:noFill/>
                </a:ln>
                <a:solidFill>
                  <a:prstClr val="black">
                    <a:lumMod val="75000"/>
                    <a:lumOff val="25000"/>
                  </a:prstClr>
                </a:solidFill>
                <a:effectLst/>
                <a:uLnTx/>
                <a:uFillTx/>
                <a:latin typeface="Cambria"/>
                <a:ea typeface="+mn-ea"/>
                <a:cs typeface="+mn-cs"/>
              </a:rPr>
            </a:br>
            <a:r>
              <a:rPr kumimoji="0" lang="en-GB" sz="900" b="0" i="0" u="none" strike="noStrike" kern="1200" cap="none" spc="0" normalizeH="0" baseline="0" noProof="1">
                <a:ln>
                  <a:noFill/>
                </a:ln>
                <a:solidFill>
                  <a:prstClr val="black">
                    <a:lumMod val="75000"/>
                    <a:lumOff val="25000"/>
                  </a:prstClr>
                </a:solidFill>
                <a:effectLst/>
                <a:uLnTx/>
                <a:uFillTx/>
                <a:latin typeface="Cambria"/>
                <a:ea typeface="+mn-ea"/>
                <a:cs typeface="+mn-cs"/>
              </a:rPr>
              <a:t>Facebook craftyannieshomepage</a:t>
            </a:r>
            <a:br>
              <a:rPr kumimoji="0" lang="en-GB" sz="900" b="0" i="0" u="none" strike="noStrike" kern="1200" cap="none" spc="0" normalizeH="0" baseline="0" noProof="1">
                <a:ln>
                  <a:noFill/>
                </a:ln>
                <a:solidFill>
                  <a:prstClr val="black">
                    <a:lumMod val="75000"/>
                    <a:lumOff val="25000"/>
                  </a:prstClr>
                </a:solidFill>
                <a:effectLst/>
                <a:uLnTx/>
                <a:uFillTx/>
                <a:latin typeface="Cambria"/>
                <a:ea typeface="+mn-ea"/>
                <a:cs typeface="+mn-cs"/>
              </a:rPr>
            </a:br>
            <a:r>
              <a:rPr kumimoji="0" lang="en-GB" sz="900" b="0" i="0" u="none" strike="noStrike" kern="1200" cap="none" spc="0" normalizeH="0" baseline="0" noProof="1">
                <a:ln>
                  <a:noFill/>
                </a:ln>
                <a:solidFill>
                  <a:prstClr val="black">
                    <a:lumMod val="75000"/>
                    <a:lumOff val="25000"/>
                  </a:prstClr>
                </a:solidFill>
                <a:effectLst/>
                <a:uLnTx/>
                <a:uFillTx/>
                <a:latin typeface="Cambria"/>
                <a:ea typeface="+mn-ea"/>
                <a:cs typeface="+mn-cs"/>
              </a:rPr>
              <a:t>Website www.craftyise.org</a:t>
            </a:r>
          </a:p>
        </p:txBody>
      </p:sp>
      <p:sp>
        <p:nvSpPr>
          <p:cNvPr id="32" name="TextBox 31">
            <a:extLst>
              <a:ext uri="{FF2B5EF4-FFF2-40B4-BE49-F238E27FC236}">
                <a16:creationId xmlns:a16="http://schemas.microsoft.com/office/drawing/2014/main" id="{65EE77B9-4C05-41F5-B48C-87EDA5B839D4}"/>
              </a:ext>
            </a:extLst>
          </p:cNvPr>
          <p:cNvSpPr txBox="1"/>
          <p:nvPr/>
        </p:nvSpPr>
        <p:spPr>
          <a:xfrm>
            <a:off x="1947218" y="241613"/>
            <a:ext cx="2294166" cy="6211444"/>
          </a:xfrm>
          <a:prstGeom prst="rect">
            <a:avLst/>
          </a:prstGeom>
          <a:noFill/>
        </p:spPr>
        <p:txBody>
          <a:bodyPr wrap="square">
            <a:spAutoFit/>
          </a:bodyPr>
          <a:lstStyle/>
          <a:p>
            <a:pPr marL="0" marR="0" lvl="0" indent="0" algn="l" defTabSz="914400" rtl="0" eaLnBrk="1" fontAlgn="auto" latinLnBrk="0" hangingPunct="1">
              <a:lnSpc>
                <a:spcPts val="950"/>
              </a:lnSpc>
              <a:spcBef>
                <a:spcPts val="0"/>
              </a:spcBef>
              <a:spcAft>
                <a:spcPts val="600"/>
              </a:spcAft>
              <a:buClr>
                <a:srgbClr val="72D5E3"/>
              </a:buClr>
              <a:buSzTx/>
              <a:buFont typeface="Arial" panose="020B0604020202020204" pitchFamily="34" charset="0"/>
              <a:buNone/>
              <a:tabLst/>
              <a:defRPr/>
            </a:pPr>
            <a:r>
              <a:rPr kumimoji="0" lang="en-GB" sz="900" b="1" i="0" u="none" strike="noStrike" kern="1200" cap="none" spc="0" normalizeH="0" baseline="0" noProof="0" dirty="0">
                <a:ln>
                  <a:noFill/>
                </a:ln>
                <a:solidFill>
                  <a:prstClr val="black">
                    <a:lumMod val="75000"/>
                    <a:lumOff val="25000"/>
                  </a:prstClr>
                </a:solidFill>
                <a:effectLst/>
                <a:uLnTx/>
                <a:uFillTx/>
                <a:latin typeface="Cambria"/>
                <a:ea typeface="+mn-ea"/>
                <a:cs typeface="+mn-cs"/>
              </a:rPr>
              <a:t>Sussex Community Development Association - Hailsham Community Hub </a:t>
            </a:r>
            <a:r>
              <a:rPr kumimoji="0" lang="en-GB" sz="900" b="0" i="0" u="none" strike="noStrike" kern="1200" cap="none" spc="0" normalizeH="0" baseline="0" noProof="0" dirty="0">
                <a:ln>
                  <a:noFill/>
                </a:ln>
                <a:solidFill>
                  <a:prstClr val="black">
                    <a:lumMod val="75000"/>
                    <a:lumOff val="25000"/>
                  </a:prstClr>
                </a:solidFill>
                <a:effectLst/>
                <a:uLnTx/>
                <a:uFillTx/>
                <a:latin typeface="Cambria"/>
                <a:ea typeface="+mn-ea"/>
                <a:cs typeface="+mn-cs"/>
              </a:rPr>
              <a:t>is based at 28  North Street, Hailsham. </a:t>
            </a:r>
          </a:p>
          <a:p>
            <a:pPr marL="0" marR="0" lvl="0" indent="0" algn="l" defTabSz="914400" rtl="0" eaLnBrk="1" fontAlgn="auto" latinLnBrk="0" hangingPunct="1">
              <a:lnSpc>
                <a:spcPts val="950"/>
              </a:lnSpc>
              <a:spcBef>
                <a:spcPts val="0"/>
              </a:spcBef>
              <a:spcAft>
                <a:spcPts val="600"/>
              </a:spcAft>
              <a:buClr>
                <a:srgbClr val="72D5E3"/>
              </a:buClr>
              <a:buSzTx/>
              <a:buFont typeface="Arial" panose="020B0604020202020204" pitchFamily="34" charset="0"/>
              <a:buNone/>
              <a:tabLst/>
              <a:defRPr/>
            </a:pPr>
            <a:r>
              <a:rPr kumimoji="0" lang="en-GB" sz="900" b="0" i="0" u="none" strike="noStrike" kern="1200" cap="none" spc="0" normalizeH="0" baseline="0" noProof="0" dirty="0">
                <a:ln>
                  <a:noFill/>
                </a:ln>
                <a:solidFill>
                  <a:prstClr val="black">
                    <a:lumMod val="75000"/>
                    <a:lumOff val="25000"/>
                  </a:prstClr>
                </a:solidFill>
                <a:effectLst/>
                <a:uLnTx/>
                <a:uFillTx/>
                <a:latin typeface="Cambria"/>
                <a:ea typeface="+mn-ea"/>
                <a:cs typeface="+mn-cs"/>
              </a:rPr>
              <a:t>There is a variety of services/support from the Hub. We coordinate the </a:t>
            </a:r>
            <a:r>
              <a:rPr kumimoji="0" lang="en-GB" sz="900" b="1" i="0" u="none" strike="noStrike" kern="1200" cap="none" spc="0" normalizeH="0" baseline="0" noProof="0" dirty="0">
                <a:ln>
                  <a:noFill/>
                </a:ln>
                <a:solidFill>
                  <a:prstClr val="black">
                    <a:lumMod val="75000"/>
                    <a:lumOff val="25000"/>
                  </a:prstClr>
                </a:solidFill>
                <a:effectLst/>
                <a:uLnTx/>
                <a:uFillTx/>
                <a:latin typeface="Cambria"/>
                <a:ea typeface="+mn-ea"/>
                <a:cs typeface="+mn-cs"/>
              </a:rPr>
              <a:t>Join Together Befriending</a:t>
            </a:r>
            <a:r>
              <a:rPr kumimoji="0" lang="en-GB" sz="900" b="0" i="0" u="none" strike="noStrike" kern="1200" cap="none" spc="0" normalizeH="0" baseline="0" noProof="0" dirty="0">
                <a:ln>
                  <a:noFill/>
                </a:ln>
                <a:solidFill>
                  <a:prstClr val="black">
                    <a:lumMod val="75000"/>
                    <a:lumOff val="25000"/>
                  </a:prstClr>
                </a:solidFill>
                <a:effectLst/>
                <a:uLnTx/>
                <a:uFillTx/>
                <a:latin typeface="Cambria"/>
                <a:ea typeface="+mn-ea"/>
                <a:cs typeface="+mn-cs"/>
              </a:rPr>
              <a:t> program, </a:t>
            </a:r>
            <a:r>
              <a:rPr kumimoji="0" lang="en-GB" sz="900" b="1" i="0" u="none" strike="noStrike" kern="1200" cap="none" spc="0" normalizeH="0" baseline="0" noProof="0" dirty="0">
                <a:ln>
                  <a:noFill/>
                </a:ln>
                <a:solidFill>
                  <a:prstClr val="black">
                    <a:lumMod val="75000"/>
                    <a:lumOff val="25000"/>
                  </a:prstClr>
                </a:solidFill>
                <a:effectLst/>
                <a:uLnTx/>
                <a:uFillTx/>
                <a:latin typeface="Cambria"/>
                <a:ea typeface="+mn-ea"/>
                <a:cs typeface="+mn-cs"/>
              </a:rPr>
              <a:t>Seeds and Weeds community allotment</a:t>
            </a:r>
            <a:r>
              <a:rPr kumimoji="0" lang="en-GB" sz="900" b="0" i="0" u="none" strike="noStrike" kern="1200" cap="none" spc="0" normalizeH="0" baseline="0" noProof="0" dirty="0">
                <a:ln>
                  <a:noFill/>
                </a:ln>
                <a:solidFill>
                  <a:prstClr val="black">
                    <a:lumMod val="75000"/>
                    <a:lumOff val="25000"/>
                  </a:prstClr>
                </a:solidFill>
                <a:effectLst/>
                <a:uLnTx/>
                <a:uFillTx/>
                <a:latin typeface="Cambria"/>
                <a:ea typeface="+mn-ea"/>
                <a:cs typeface="+mn-cs"/>
              </a:rPr>
              <a:t>, </a:t>
            </a:r>
            <a:r>
              <a:rPr kumimoji="0" lang="en-GB" sz="900" b="1" i="0" u="none" strike="noStrike" kern="1200" cap="none" spc="0" normalizeH="0" baseline="0" noProof="0" dirty="0">
                <a:ln>
                  <a:noFill/>
                </a:ln>
                <a:solidFill>
                  <a:prstClr val="black">
                    <a:lumMod val="75000"/>
                    <a:lumOff val="25000"/>
                  </a:prstClr>
                </a:solidFill>
                <a:effectLst/>
                <a:uLnTx/>
                <a:uFillTx/>
                <a:latin typeface="Cambria"/>
                <a:ea typeface="+mn-ea"/>
                <a:cs typeface="+mn-cs"/>
              </a:rPr>
              <a:t>groups</a:t>
            </a:r>
            <a:r>
              <a:rPr kumimoji="0" lang="en-GB" sz="900" b="0" i="0" u="none" strike="noStrike" kern="1200" cap="none" spc="0" normalizeH="0" baseline="0" noProof="0" dirty="0">
                <a:ln>
                  <a:noFill/>
                </a:ln>
                <a:solidFill>
                  <a:prstClr val="black">
                    <a:lumMod val="75000"/>
                    <a:lumOff val="25000"/>
                  </a:prstClr>
                </a:solidFill>
                <a:effectLst/>
                <a:uLnTx/>
                <a:uFillTx/>
                <a:latin typeface="Cambria"/>
                <a:ea typeface="+mn-ea"/>
                <a:cs typeface="+mn-cs"/>
              </a:rPr>
              <a:t>, </a:t>
            </a:r>
            <a:r>
              <a:rPr kumimoji="0" lang="en-GB" sz="900" b="1" i="0" u="none" strike="noStrike" kern="1200" cap="none" spc="0" normalizeH="0" baseline="0" noProof="0" dirty="0">
                <a:ln>
                  <a:noFill/>
                </a:ln>
                <a:solidFill>
                  <a:prstClr val="black">
                    <a:lumMod val="75000"/>
                    <a:lumOff val="25000"/>
                  </a:prstClr>
                </a:solidFill>
                <a:effectLst/>
                <a:uLnTx/>
                <a:uFillTx/>
                <a:latin typeface="Cambria"/>
                <a:ea typeface="+mn-ea"/>
                <a:cs typeface="+mn-cs"/>
              </a:rPr>
              <a:t>courses</a:t>
            </a:r>
            <a:r>
              <a:rPr kumimoji="0" lang="en-GB" sz="900" b="0" i="0" u="none" strike="noStrike" kern="1200" cap="none" spc="0" normalizeH="0" baseline="0" noProof="0" dirty="0">
                <a:ln>
                  <a:noFill/>
                </a:ln>
                <a:solidFill>
                  <a:prstClr val="black">
                    <a:lumMod val="75000"/>
                    <a:lumOff val="25000"/>
                  </a:prstClr>
                </a:solidFill>
                <a:effectLst/>
                <a:uLnTx/>
                <a:uFillTx/>
                <a:latin typeface="Cambria"/>
                <a:ea typeface="+mn-ea"/>
                <a:cs typeface="+mn-cs"/>
              </a:rPr>
              <a:t> and a </a:t>
            </a:r>
            <a:r>
              <a:rPr kumimoji="0" lang="en-GB" sz="900" b="1" i="0" u="none" strike="noStrike" kern="1200" cap="none" spc="0" normalizeH="0" baseline="0" noProof="0" dirty="0">
                <a:ln>
                  <a:noFill/>
                </a:ln>
                <a:solidFill>
                  <a:prstClr val="black">
                    <a:lumMod val="75000"/>
                    <a:lumOff val="25000"/>
                  </a:prstClr>
                </a:solidFill>
                <a:effectLst/>
                <a:uLnTx/>
                <a:uFillTx/>
                <a:latin typeface="Cambria"/>
                <a:ea typeface="+mn-ea"/>
                <a:cs typeface="+mn-cs"/>
              </a:rPr>
              <a:t>school uniform donation station</a:t>
            </a:r>
            <a:r>
              <a:rPr kumimoji="0" lang="en-GB" sz="900" b="0" i="0" u="none" strike="noStrike" kern="1200" cap="none" spc="0" normalizeH="0" baseline="0" noProof="0" dirty="0">
                <a:ln>
                  <a:noFill/>
                </a:ln>
                <a:solidFill>
                  <a:prstClr val="black">
                    <a:lumMod val="75000"/>
                    <a:lumOff val="25000"/>
                  </a:prstClr>
                </a:solidFill>
                <a:effectLst/>
                <a:uLnTx/>
                <a:uFillTx/>
                <a:latin typeface="Cambria"/>
                <a:ea typeface="+mn-ea"/>
                <a:cs typeface="+mn-cs"/>
              </a:rPr>
              <a:t>. If you are looking for things to do in Hailsham or would like support to access services then please get in touch.</a:t>
            </a:r>
          </a:p>
          <a:p>
            <a:pPr marL="0" marR="0" lvl="0" indent="0" algn="l" defTabSz="914400" rtl="0" eaLnBrk="1" fontAlgn="auto" latinLnBrk="0" hangingPunct="1">
              <a:lnSpc>
                <a:spcPts val="950"/>
              </a:lnSpc>
              <a:spcBef>
                <a:spcPts val="0"/>
              </a:spcBef>
              <a:spcAft>
                <a:spcPts val="600"/>
              </a:spcAft>
              <a:buClr>
                <a:srgbClr val="72D5E3"/>
              </a:buClr>
              <a:buSzTx/>
              <a:buFont typeface="Arial" panose="020B0604020202020204" pitchFamily="34" charset="0"/>
              <a:buNone/>
              <a:tabLst/>
              <a:defRPr/>
            </a:pPr>
            <a:r>
              <a:rPr kumimoji="0" lang="en-GB" sz="900" b="1" i="0" u="none" strike="noStrike" kern="1200" cap="none" spc="0" normalizeH="0" baseline="0" noProof="0" dirty="0">
                <a:ln>
                  <a:noFill/>
                </a:ln>
                <a:solidFill>
                  <a:prstClr val="black">
                    <a:lumMod val="75000"/>
                    <a:lumOff val="25000"/>
                  </a:prstClr>
                </a:solidFill>
                <a:effectLst/>
                <a:uLnTx/>
                <a:uFillTx/>
                <a:latin typeface="Cambria"/>
                <a:ea typeface="+mn-ea"/>
                <a:cs typeface="+mn-cs"/>
              </a:rPr>
              <a:t>PACE</a:t>
            </a:r>
            <a:r>
              <a:rPr kumimoji="0" lang="en-GB" sz="900" b="0" i="0" u="none" strike="noStrike" kern="1200" cap="none" spc="0" normalizeH="0" baseline="0" noProof="0" dirty="0">
                <a:ln>
                  <a:noFill/>
                </a:ln>
                <a:solidFill>
                  <a:prstClr val="black">
                    <a:lumMod val="75000"/>
                    <a:lumOff val="25000"/>
                  </a:prstClr>
                </a:solidFill>
                <a:effectLst/>
                <a:uLnTx/>
                <a:uFillTx/>
                <a:latin typeface="Cambria"/>
                <a:ea typeface="+mn-ea"/>
                <a:cs typeface="+mn-cs"/>
              </a:rPr>
              <a:t> – It takes a village to raise a child – project piloting exciting new ways of providing guidance and support to young people and their families in the Hailsham area to help them to engage in education. The project is aimed at young people that may be at </a:t>
            </a:r>
            <a:r>
              <a:rPr kumimoji="0" lang="en-GB" sz="900" b="1" i="0" u="none" strike="noStrike" kern="1200" cap="none" spc="0" normalizeH="0" baseline="0" noProof="0" dirty="0">
                <a:ln>
                  <a:noFill/>
                </a:ln>
                <a:solidFill>
                  <a:prstClr val="black">
                    <a:lumMod val="75000"/>
                    <a:lumOff val="25000"/>
                  </a:prstClr>
                </a:solidFill>
                <a:effectLst/>
                <a:uLnTx/>
                <a:uFillTx/>
                <a:latin typeface="Cambria"/>
                <a:ea typeface="+mn-ea"/>
                <a:cs typeface="+mn-cs"/>
              </a:rPr>
              <a:t>risk of low attainment or exclusion from their place of education. </a:t>
            </a:r>
            <a:r>
              <a:rPr kumimoji="0" lang="en-GB" sz="900" b="0" i="0" u="none" strike="noStrike" kern="1200" cap="none" spc="0" normalizeH="0" baseline="0" noProof="0" dirty="0">
                <a:ln>
                  <a:noFill/>
                </a:ln>
                <a:solidFill>
                  <a:prstClr val="black">
                    <a:lumMod val="75000"/>
                    <a:lumOff val="25000"/>
                  </a:prstClr>
                </a:solidFill>
                <a:effectLst/>
                <a:uLnTx/>
                <a:uFillTx/>
                <a:latin typeface="Cambria"/>
                <a:ea typeface="+mn-ea"/>
                <a:cs typeface="+mn-cs"/>
              </a:rPr>
              <a:t>An excellent opportunity for young people to take part in activities that will support their </a:t>
            </a:r>
            <a:r>
              <a:rPr kumimoji="0" lang="en-GB" sz="900" b="1" i="0" u="none" strike="noStrike" kern="1200" cap="none" spc="0" normalizeH="0" baseline="0" noProof="0" dirty="0">
                <a:ln>
                  <a:noFill/>
                </a:ln>
                <a:solidFill>
                  <a:prstClr val="black">
                    <a:lumMod val="75000"/>
                    <a:lumOff val="25000"/>
                  </a:prstClr>
                </a:solidFill>
                <a:effectLst/>
                <a:uLnTx/>
                <a:uFillTx/>
                <a:latin typeface="Cambria"/>
                <a:ea typeface="+mn-ea"/>
                <a:cs typeface="+mn-cs"/>
              </a:rPr>
              <a:t>wellbeing</a:t>
            </a:r>
            <a:r>
              <a:rPr kumimoji="0" lang="en-GB" sz="900" b="0" i="0" u="none" strike="noStrike" kern="1200" cap="none" spc="0" normalizeH="0" baseline="0" noProof="0" dirty="0">
                <a:ln>
                  <a:noFill/>
                </a:ln>
                <a:solidFill>
                  <a:prstClr val="black">
                    <a:lumMod val="75000"/>
                    <a:lumOff val="25000"/>
                  </a:prstClr>
                </a:solidFill>
                <a:effectLst/>
                <a:uLnTx/>
                <a:uFillTx/>
                <a:latin typeface="Cambria"/>
                <a:ea typeface="+mn-ea"/>
                <a:cs typeface="+mn-cs"/>
              </a:rPr>
              <a:t> and </a:t>
            </a:r>
            <a:r>
              <a:rPr kumimoji="0" lang="en-GB" sz="900" b="1" i="0" u="none" strike="noStrike" kern="1200" cap="none" spc="0" normalizeH="0" baseline="0" noProof="0" dirty="0">
                <a:ln>
                  <a:noFill/>
                </a:ln>
                <a:solidFill>
                  <a:prstClr val="black">
                    <a:lumMod val="75000"/>
                    <a:lumOff val="25000"/>
                  </a:prstClr>
                </a:solidFill>
                <a:effectLst/>
                <a:uLnTx/>
                <a:uFillTx/>
                <a:latin typeface="Cambria"/>
                <a:ea typeface="+mn-ea"/>
                <a:cs typeface="+mn-cs"/>
              </a:rPr>
              <a:t>motivation</a:t>
            </a:r>
            <a:r>
              <a:rPr kumimoji="0" lang="en-GB" sz="900" b="0" i="0" u="none" strike="noStrike" kern="1200" cap="none" spc="0" normalizeH="0" baseline="0" noProof="0" dirty="0">
                <a:ln>
                  <a:noFill/>
                </a:ln>
                <a:solidFill>
                  <a:prstClr val="black">
                    <a:lumMod val="75000"/>
                    <a:lumOff val="25000"/>
                  </a:prstClr>
                </a:solidFill>
                <a:effectLst/>
                <a:uLnTx/>
                <a:uFillTx/>
                <a:latin typeface="Cambria"/>
                <a:ea typeface="+mn-ea"/>
                <a:cs typeface="+mn-cs"/>
              </a:rPr>
              <a:t> to attend school as well as to have some fun and meet new people in a Covid secure setting. For further information please contact Shannon.Payne@sussexcommunity.org.uk</a:t>
            </a:r>
          </a:p>
          <a:p>
            <a:pPr marL="0" marR="0" lvl="0" indent="0" algn="l" defTabSz="914400" rtl="0" eaLnBrk="1" fontAlgn="auto" latinLnBrk="0" hangingPunct="1">
              <a:lnSpc>
                <a:spcPts val="950"/>
              </a:lnSpc>
              <a:spcBef>
                <a:spcPts val="0"/>
              </a:spcBef>
              <a:spcAft>
                <a:spcPts val="0"/>
              </a:spcAft>
              <a:buClr>
                <a:srgbClr val="72D5E3"/>
              </a:buClr>
              <a:buSzTx/>
              <a:buFont typeface="Arial" panose="020B0604020202020204" pitchFamily="34" charset="0"/>
              <a:buNone/>
              <a:tabLst/>
              <a:defRPr/>
            </a:pPr>
            <a:r>
              <a:rPr kumimoji="0" lang="en-GB" sz="900" b="1" i="0" u="none" strike="noStrike" kern="1200" cap="none" spc="0" normalizeH="0" baseline="0" noProof="0" dirty="0">
                <a:ln>
                  <a:noFill/>
                </a:ln>
                <a:solidFill>
                  <a:prstClr val="black">
                    <a:lumMod val="75000"/>
                    <a:lumOff val="25000"/>
                  </a:prstClr>
                </a:solidFill>
                <a:effectLst/>
                <a:uLnTx/>
                <a:uFillTx/>
                <a:latin typeface="Cambria"/>
                <a:ea typeface="+mn-ea"/>
                <a:cs typeface="+mn-cs"/>
              </a:rPr>
              <a:t>Our</a:t>
            </a:r>
            <a:r>
              <a:rPr kumimoji="0" lang="en-GB" sz="900" b="0" i="0" u="none" strike="noStrike" kern="1200" cap="none" spc="0" normalizeH="0" baseline="0" noProof="0" dirty="0">
                <a:ln>
                  <a:noFill/>
                </a:ln>
                <a:solidFill>
                  <a:prstClr val="black">
                    <a:lumMod val="75000"/>
                    <a:lumOff val="25000"/>
                  </a:prstClr>
                </a:solidFill>
                <a:effectLst/>
                <a:uLnTx/>
                <a:uFillTx/>
                <a:latin typeface="Cambria"/>
                <a:ea typeface="+mn-ea"/>
                <a:cs typeface="+mn-cs"/>
              </a:rPr>
              <a:t> </a:t>
            </a:r>
            <a:r>
              <a:rPr kumimoji="0" lang="en-GB" sz="900" b="1" i="0" u="none" strike="noStrike" kern="1200" cap="none" spc="0" normalizeH="0" baseline="0" noProof="0" dirty="0">
                <a:ln>
                  <a:noFill/>
                </a:ln>
                <a:solidFill>
                  <a:prstClr val="black">
                    <a:lumMod val="75000"/>
                    <a:lumOff val="25000"/>
                  </a:prstClr>
                </a:solidFill>
                <a:effectLst/>
                <a:uLnTx/>
                <a:uFillTx/>
                <a:latin typeface="Cambria"/>
                <a:ea typeface="+mn-ea"/>
                <a:cs typeface="+mn-cs"/>
              </a:rPr>
              <a:t>volunteers </a:t>
            </a:r>
            <a:r>
              <a:rPr kumimoji="0" lang="en-GB" sz="900" b="0" i="0" u="none" strike="noStrike" kern="1200" cap="none" spc="0" normalizeH="0" baseline="0" noProof="0" dirty="0">
                <a:ln>
                  <a:noFill/>
                </a:ln>
                <a:solidFill>
                  <a:prstClr val="black">
                    <a:lumMod val="75000"/>
                    <a:lumOff val="25000"/>
                  </a:prstClr>
                </a:solidFill>
                <a:effectLst/>
                <a:uLnTx/>
                <a:uFillTx/>
                <a:latin typeface="Cambria"/>
                <a:ea typeface="+mn-ea"/>
                <a:cs typeface="+mn-cs"/>
              </a:rPr>
              <a:t>are an essential part of our team. Volunteers come to us with a range of life experiences and skills which they share with their community.  There are a variety of volunteer roles, so if you think that volunteering is for you or you want to know more about our services, then please get in contact to find out more. </a:t>
            </a:r>
          </a:p>
          <a:p>
            <a:pPr marL="0" marR="0" lvl="0" indent="0" algn="l" defTabSz="914400" rtl="0" eaLnBrk="1" fontAlgn="auto" latinLnBrk="0" hangingPunct="1">
              <a:lnSpc>
                <a:spcPts val="900"/>
              </a:lnSpc>
              <a:spcBef>
                <a:spcPts val="0"/>
              </a:spcBef>
              <a:spcAft>
                <a:spcPts val="0"/>
              </a:spcAft>
              <a:buClr>
                <a:srgbClr val="72D5E3"/>
              </a:buClr>
              <a:buSzTx/>
              <a:buFont typeface="Arial" panose="020B0604020202020204" pitchFamily="34" charset="0"/>
              <a:buNone/>
              <a:tabLst/>
              <a:defRPr/>
            </a:pPr>
            <a:endParaRPr kumimoji="0" lang="en-GB" sz="900" b="0" i="0" u="none" strike="noStrike" kern="1200" cap="none" spc="0" normalizeH="0" baseline="0" noProof="0" dirty="0">
              <a:ln>
                <a:noFill/>
              </a:ln>
              <a:solidFill>
                <a:prstClr val="black">
                  <a:lumMod val="75000"/>
                  <a:lumOff val="25000"/>
                </a:prstClr>
              </a:solidFill>
              <a:effectLst/>
              <a:uLnTx/>
              <a:uFillTx/>
              <a:latin typeface="Cambria"/>
              <a:ea typeface="+mn-ea"/>
              <a:cs typeface="+mn-cs"/>
            </a:endParaRPr>
          </a:p>
          <a:p>
            <a:pPr marL="0" marR="0" lvl="0" indent="0" algn="l" defTabSz="914400" rtl="0" eaLnBrk="1" fontAlgn="auto" latinLnBrk="0" hangingPunct="1">
              <a:lnSpc>
                <a:spcPts val="1200"/>
              </a:lnSpc>
              <a:spcBef>
                <a:spcPts val="0"/>
              </a:spcBef>
              <a:spcAft>
                <a:spcPts val="0"/>
              </a:spcAft>
              <a:buClr>
                <a:srgbClr val="72D5E3"/>
              </a:buClr>
              <a:buSzTx/>
              <a:buFont typeface="Arial" panose="020B0604020202020204" pitchFamily="34" charset="0"/>
              <a:buNone/>
              <a:tabLst/>
              <a:defRPr/>
            </a:pPr>
            <a:r>
              <a:rPr kumimoji="0" lang="en-GB" sz="950" b="0" i="0" u="none" strike="noStrike" kern="1200" cap="none" spc="0" normalizeH="0" baseline="0" noProof="1">
                <a:ln>
                  <a:noFill/>
                </a:ln>
                <a:solidFill>
                  <a:prstClr val="black">
                    <a:lumMod val="75000"/>
                    <a:lumOff val="25000"/>
                  </a:prstClr>
                </a:solidFill>
                <a:effectLst/>
                <a:uLnTx/>
                <a:uFillTx/>
                <a:latin typeface="Cambria"/>
                <a:ea typeface="+mn-ea"/>
                <a:cs typeface="+mn-cs"/>
              </a:rPr>
              <a:t>Tel: </a:t>
            </a:r>
            <a:r>
              <a:rPr kumimoji="0" lang="en-GB" sz="950" b="1" i="0" u="none" strike="noStrike" kern="1200" cap="none" spc="0" normalizeH="0" baseline="0" noProof="1">
                <a:ln>
                  <a:noFill/>
                </a:ln>
                <a:solidFill>
                  <a:prstClr val="black">
                    <a:lumMod val="75000"/>
                    <a:lumOff val="25000"/>
                  </a:prstClr>
                </a:solidFill>
                <a:effectLst/>
                <a:uLnTx/>
                <a:uFillTx/>
                <a:latin typeface="Cambria"/>
                <a:ea typeface="+mn-ea"/>
                <a:cs typeface="+mn-cs"/>
              </a:rPr>
              <a:t>01323 440548 - 07341 563 649 </a:t>
            </a:r>
            <a:r>
              <a:rPr kumimoji="0" lang="en-GB" sz="950" b="0" i="0" u="none" strike="noStrike" kern="1200" cap="none" spc="0" normalizeH="0" baseline="0" noProof="1">
                <a:ln>
                  <a:noFill/>
                </a:ln>
                <a:solidFill>
                  <a:prstClr val="black">
                    <a:lumMod val="75000"/>
                    <a:lumOff val="25000"/>
                  </a:prstClr>
                </a:solidFill>
                <a:effectLst/>
                <a:uLnTx/>
                <a:uFillTx/>
                <a:latin typeface="Cambria"/>
                <a:ea typeface="+mn-ea"/>
                <a:cs typeface="+mn-cs"/>
              </a:rPr>
              <a:t>or email:</a:t>
            </a:r>
          </a:p>
          <a:p>
            <a:pPr marL="0" marR="0" lvl="0" indent="0" algn="l" defTabSz="914400" rtl="0" eaLnBrk="1" fontAlgn="auto" latinLnBrk="0" hangingPunct="1">
              <a:lnSpc>
                <a:spcPts val="900"/>
              </a:lnSpc>
              <a:spcBef>
                <a:spcPts val="0"/>
              </a:spcBef>
              <a:spcAft>
                <a:spcPts val="600"/>
              </a:spcAft>
              <a:buClr>
                <a:srgbClr val="72D5E3"/>
              </a:buClr>
              <a:buSzTx/>
              <a:buFont typeface="Arial" panose="020B0604020202020204" pitchFamily="34" charset="0"/>
              <a:buNone/>
              <a:tabLst/>
              <a:defRPr/>
            </a:pPr>
            <a:r>
              <a:rPr kumimoji="0" lang="en-GB" sz="925" b="1" i="0" u="none" strike="noStrike" kern="1200" cap="none" spc="0" normalizeH="0" baseline="0" noProof="1">
                <a:ln>
                  <a:noFill/>
                </a:ln>
                <a:solidFill>
                  <a:srgbClr val="7C86E2">
                    <a:lumMod val="50000"/>
                  </a:srgbClr>
                </a:solidFill>
                <a:effectLst/>
                <a:uLnTx/>
                <a:uFillTx/>
                <a:latin typeface="Cambria"/>
                <a:ea typeface="+mn-ea"/>
                <a:cs typeface="+mn-cs"/>
                <a:hlinkClick r:id="rId4"/>
              </a:rPr>
              <a:t>Hailsham@sussexcommunity.org.uk</a:t>
            </a:r>
            <a:endParaRPr kumimoji="0" lang="en-GB" sz="925" b="1" i="0" u="none" strike="noStrike" kern="1200" cap="none" spc="0" normalizeH="0" baseline="0" noProof="1">
              <a:ln>
                <a:noFill/>
              </a:ln>
              <a:solidFill>
                <a:srgbClr val="7C86E2">
                  <a:lumMod val="50000"/>
                </a:srgbClr>
              </a:solidFill>
              <a:effectLst/>
              <a:uLnTx/>
              <a:uFillTx/>
              <a:latin typeface="Cambria"/>
              <a:ea typeface="+mn-ea"/>
              <a:cs typeface="+mn-cs"/>
            </a:endParaRPr>
          </a:p>
          <a:p>
            <a:pPr marL="0" marR="0" lvl="0" indent="0" algn="l" defTabSz="914400" rtl="0" eaLnBrk="1" fontAlgn="auto" latinLnBrk="0" hangingPunct="1">
              <a:lnSpc>
                <a:spcPts val="900"/>
              </a:lnSpc>
              <a:spcBef>
                <a:spcPts val="0"/>
              </a:spcBef>
              <a:spcAft>
                <a:spcPts val="0"/>
              </a:spcAft>
              <a:buClr>
                <a:srgbClr val="72D5E3"/>
              </a:buClr>
              <a:buSzTx/>
              <a:buFont typeface="Arial" panose="020B0604020202020204" pitchFamily="34" charset="0"/>
              <a:buNone/>
              <a:tabLst/>
              <a:defRPr/>
            </a:pPr>
            <a:r>
              <a:rPr kumimoji="0" lang="en-GB" sz="925" b="0" i="0" u="none" strike="noStrike" kern="1200" cap="none" spc="0" normalizeH="0" baseline="0" noProof="1">
                <a:ln>
                  <a:noFill/>
                </a:ln>
                <a:solidFill>
                  <a:prstClr val="black"/>
                </a:solidFill>
                <a:effectLst/>
                <a:uLnTx/>
                <a:uFillTx/>
                <a:latin typeface="Cambria"/>
                <a:ea typeface="+mn-ea"/>
                <a:cs typeface="+mn-cs"/>
              </a:rPr>
              <a:t>Website: </a:t>
            </a:r>
            <a:r>
              <a:rPr kumimoji="0" lang="en-GB" sz="925" b="1" i="0" u="none" strike="noStrike" kern="1200" cap="none" spc="0" normalizeH="0" baseline="0" noProof="1">
                <a:ln>
                  <a:noFill/>
                </a:ln>
                <a:solidFill>
                  <a:srgbClr val="7C86E2">
                    <a:lumMod val="50000"/>
                  </a:srgbClr>
                </a:solidFill>
                <a:effectLst/>
                <a:uLnTx/>
                <a:uFillTx/>
                <a:latin typeface="Cambria"/>
                <a:ea typeface="+mn-ea"/>
                <a:cs typeface="+mn-cs"/>
                <a:hlinkClick r:id="rId5"/>
              </a:rPr>
              <a:t>http://sussexcommunity.org.uk/hailsham/hailsham-community-hub/</a:t>
            </a:r>
            <a:endParaRPr kumimoji="0" lang="en-GB" sz="925" b="1" i="0" u="none" strike="noStrike" kern="1200" cap="none" spc="0" normalizeH="0" baseline="0" noProof="1">
              <a:ln>
                <a:noFill/>
              </a:ln>
              <a:solidFill>
                <a:srgbClr val="7C86E2">
                  <a:lumMod val="50000"/>
                </a:srgbClr>
              </a:solidFill>
              <a:effectLst/>
              <a:uLnTx/>
              <a:uFillTx/>
              <a:latin typeface="Cambria"/>
              <a:ea typeface="+mn-ea"/>
              <a:cs typeface="+mn-cs"/>
            </a:endParaRPr>
          </a:p>
          <a:p>
            <a:pPr marL="0" marR="0" lvl="0" indent="0" algn="l" defTabSz="914400" rtl="0" eaLnBrk="1" fontAlgn="auto" latinLnBrk="0" hangingPunct="1">
              <a:lnSpc>
                <a:spcPts val="900"/>
              </a:lnSpc>
              <a:spcBef>
                <a:spcPts val="0"/>
              </a:spcBef>
              <a:spcAft>
                <a:spcPts val="0"/>
              </a:spcAft>
              <a:buClr>
                <a:srgbClr val="72D5E3"/>
              </a:buClr>
              <a:buSzTx/>
              <a:buFont typeface="Arial" panose="020B0604020202020204" pitchFamily="34" charset="0"/>
              <a:buNone/>
              <a:tabLst/>
              <a:defRPr/>
            </a:pPr>
            <a:endParaRPr kumimoji="0" lang="en-GB" sz="925" b="1" i="0" u="none" strike="noStrike" kern="1200" cap="none" spc="0" normalizeH="0" baseline="0" noProof="1">
              <a:ln>
                <a:noFill/>
              </a:ln>
              <a:solidFill>
                <a:srgbClr val="7C86E2">
                  <a:lumMod val="50000"/>
                </a:srgbClr>
              </a:solidFill>
              <a:effectLst/>
              <a:uLnTx/>
              <a:uFillTx/>
              <a:latin typeface="Cambria"/>
              <a:ea typeface="+mn-ea"/>
              <a:cs typeface="+mn-cs"/>
            </a:endParaRPr>
          </a:p>
          <a:p>
            <a:pPr marL="0" marR="0" lvl="0" indent="0" algn="l" defTabSz="914400" rtl="0" eaLnBrk="1" fontAlgn="auto" latinLnBrk="0" hangingPunct="1">
              <a:lnSpc>
                <a:spcPts val="1200"/>
              </a:lnSpc>
              <a:spcBef>
                <a:spcPts val="0"/>
              </a:spcBef>
              <a:spcAft>
                <a:spcPts val="1000"/>
              </a:spcAft>
              <a:buClr>
                <a:srgbClr val="72D5E3"/>
              </a:buClr>
              <a:buSzTx/>
              <a:buFont typeface="Arial" panose="020B0604020202020204" pitchFamily="34" charset="0"/>
              <a:buNone/>
              <a:tabLst/>
              <a:defRPr/>
            </a:pPr>
            <a:r>
              <a:rPr kumimoji="0" lang="en-GB" sz="950" b="0" i="0" u="none" strike="noStrike" kern="1200" cap="none" spc="0" normalizeH="0" baseline="0" noProof="0" dirty="0">
                <a:ln>
                  <a:noFill/>
                </a:ln>
                <a:solidFill>
                  <a:prstClr val="black">
                    <a:lumMod val="75000"/>
                    <a:lumOff val="25000"/>
                  </a:prstClr>
                </a:solidFill>
                <a:effectLst/>
                <a:uLnTx/>
                <a:uFillTx/>
                <a:latin typeface="Cambria"/>
                <a:ea typeface="+mn-ea"/>
                <a:cs typeface="+mn-cs"/>
              </a:rPr>
              <a:t>Keep up to date by following us on </a:t>
            </a:r>
            <a:r>
              <a:rPr kumimoji="0" lang="en-GB" sz="950" b="0" i="0" u="none" strike="noStrike" kern="1200" cap="none" spc="0" normalizeH="0" baseline="0" noProof="1">
                <a:ln>
                  <a:noFill/>
                </a:ln>
                <a:solidFill>
                  <a:srgbClr val="0070C0"/>
                </a:solidFill>
                <a:effectLst/>
                <a:uLnTx/>
                <a:uFillTx/>
                <a:latin typeface="Cambria"/>
                <a:ea typeface="+mn-ea"/>
                <a:cs typeface="+mn-cs"/>
              </a:rPr>
              <a:t>Facebook/hailshamcommunityhub</a:t>
            </a:r>
            <a:r>
              <a:rPr kumimoji="0" lang="en-GB" sz="950" b="0" i="0" u="none" strike="noStrike" kern="1200" cap="none" spc="0" normalizeH="0" baseline="0" noProof="1">
                <a:ln>
                  <a:noFill/>
                </a:ln>
                <a:solidFill>
                  <a:prstClr val="black">
                    <a:lumMod val="75000"/>
                    <a:lumOff val="25000"/>
                  </a:prstClr>
                </a:solidFill>
                <a:effectLst/>
                <a:uLnTx/>
                <a:uFillTx/>
                <a:latin typeface="Cambria"/>
                <a:ea typeface="+mn-ea"/>
                <a:cs typeface="+mn-cs"/>
              </a:rPr>
              <a:t> or Instragram </a:t>
            </a:r>
            <a:r>
              <a:rPr kumimoji="0" lang="en-GB" sz="950" b="0" i="0" u="none" strike="noStrike" kern="1200" cap="none" spc="0" normalizeH="0" baseline="0" noProof="1">
                <a:ln>
                  <a:noFill/>
                </a:ln>
                <a:solidFill>
                  <a:srgbClr val="0070C0"/>
                </a:solidFill>
                <a:effectLst/>
                <a:uLnTx/>
                <a:uFillTx/>
                <a:latin typeface="Cambria"/>
                <a:ea typeface="+mn-ea"/>
                <a:cs typeface="+mn-cs"/>
              </a:rPr>
              <a:t>Hailsham_community_hub</a:t>
            </a:r>
          </a:p>
        </p:txBody>
      </p:sp>
      <p:pic>
        <p:nvPicPr>
          <p:cNvPr id="34" name="Picture Placeholder 33" descr="A picture containing text, doll&#10;&#10;Description automatically generated">
            <a:extLst>
              <a:ext uri="{FF2B5EF4-FFF2-40B4-BE49-F238E27FC236}">
                <a16:creationId xmlns:a16="http://schemas.microsoft.com/office/drawing/2014/main" id="{6DAB1D09-27D0-48D7-BE8E-1C03EF0F9DF7}"/>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a:stretch>
            <a:fillRect/>
          </a:stretch>
        </p:blipFill>
        <p:spPr/>
      </p:pic>
      <p:sp>
        <p:nvSpPr>
          <p:cNvPr id="45" name="Title 44">
            <a:extLst>
              <a:ext uri="{FF2B5EF4-FFF2-40B4-BE49-F238E27FC236}">
                <a16:creationId xmlns:a16="http://schemas.microsoft.com/office/drawing/2014/main" id="{E43B4BBD-E548-4352-BD98-0248958B1451}"/>
              </a:ext>
            </a:extLst>
          </p:cNvPr>
          <p:cNvSpPr>
            <a:spLocks noGrp="1"/>
          </p:cNvSpPr>
          <p:nvPr>
            <p:ph type="title"/>
          </p:nvPr>
        </p:nvSpPr>
        <p:spPr>
          <a:xfrm>
            <a:off x="5057192" y="903222"/>
            <a:ext cx="4086808" cy="568325"/>
          </a:xfrm>
          <a:solidFill>
            <a:schemeClr val="bg1"/>
          </a:solidFill>
          <a:ln>
            <a:solidFill>
              <a:schemeClr val="tx1"/>
            </a:solidFill>
          </a:ln>
        </p:spPr>
        <p:txBody>
          <a:bodyPr rtlCol="0"/>
          <a:lstStyle/>
          <a:p>
            <a:pPr rtl="0"/>
            <a:r>
              <a:rPr lang="en-GB" dirty="0">
                <a:solidFill>
                  <a:schemeClr val="tx1"/>
                </a:solidFill>
              </a:rPr>
              <a:t>Building Your Story</a:t>
            </a:r>
          </a:p>
        </p:txBody>
      </p:sp>
      <p:sp>
        <p:nvSpPr>
          <p:cNvPr id="46" name="Text Placeholder 45">
            <a:extLst>
              <a:ext uri="{FF2B5EF4-FFF2-40B4-BE49-F238E27FC236}">
                <a16:creationId xmlns:a16="http://schemas.microsoft.com/office/drawing/2014/main" id="{4A1953FB-4D31-4183-B168-6C5F4E5AAFE9}"/>
              </a:ext>
            </a:extLst>
          </p:cNvPr>
          <p:cNvSpPr>
            <a:spLocks noGrp="1"/>
          </p:cNvSpPr>
          <p:nvPr>
            <p:ph type="body" sz="quarter" idx="12"/>
          </p:nvPr>
        </p:nvSpPr>
        <p:spPr>
          <a:xfrm>
            <a:off x="5057192" y="6261722"/>
            <a:ext cx="3834808" cy="344278"/>
          </a:xfrm>
        </p:spPr>
        <p:txBody>
          <a:bodyPr rtlCol="0"/>
          <a:lstStyle/>
          <a:p>
            <a:pPr rtl="0"/>
            <a:r>
              <a:rPr lang="en-GB" dirty="0"/>
              <a:t>Creating the background for the action</a:t>
            </a:r>
          </a:p>
        </p:txBody>
      </p:sp>
    </p:spTree>
    <p:extLst>
      <p:ext uri="{BB962C8B-B14F-4D97-AF65-F5344CB8AC3E}">
        <p14:creationId xmlns:p14="http://schemas.microsoft.com/office/powerpoint/2010/main" val="29836825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 name="Text Placeholder 37">
            <a:extLst>
              <a:ext uri="{FF2B5EF4-FFF2-40B4-BE49-F238E27FC236}">
                <a16:creationId xmlns:a16="http://schemas.microsoft.com/office/drawing/2014/main" id="{F2523AD1-E8CC-42D7-A2D9-03E47AEF9D30}"/>
              </a:ext>
            </a:extLst>
          </p:cNvPr>
          <p:cNvSpPr>
            <a:spLocks noGrp="1"/>
          </p:cNvSpPr>
          <p:nvPr>
            <p:ph type="body" sz="quarter" idx="16"/>
          </p:nvPr>
        </p:nvSpPr>
        <p:spPr>
          <a:xfrm>
            <a:off x="5147524" y="317591"/>
            <a:ext cx="2223659" cy="1692000"/>
          </a:xfrm>
        </p:spPr>
        <p:txBody>
          <a:bodyPr rtlCol="0"/>
          <a:lstStyle/>
          <a:p>
            <a:pPr rtl="0"/>
            <a:r>
              <a:rPr lang="en-GB" sz="1200" noProof="1"/>
              <a:t>Then you need to add the characters.  Cut them out carefully and put them on top of the food truck.</a:t>
            </a:r>
          </a:p>
          <a:p>
            <a:pPr rtl="0"/>
            <a:r>
              <a:rPr lang="en-GB" sz="1200" noProof="1"/>
              <a:t>Have you noticed that as you add the layers the pieces you add get smaller!</a:t>
            </a:r>
          </a:p>
          <a:p>
            <a:pPr rtl="0"/>
            <a:r>
              <a:rPr lang="en-GB" sz="1200" noProof="1"/>
              <a:t>This is how you build depth in your collages and pictures.</a:t>
            </a:r>
          </a:p>
          <a:p>
            <a:pPr rtl="0"/>
            <a:endParaRPr lang="en-GB" noProof="1"/>
          </a:p>
          <a:p>
            <a:pPr rtl="0"/>
            <a:endParaRPr lang="en-GB" noProof="1"/>
          </a:p>
          <a:p>
            <a:pPr rtl="0"/>
            <a:endParaRPr lang="en-GB" noProof="1"/>
          </a:p>
        </p:txBody>
      </p:sp>
      <p:sp>
        <p:nvSpPr>
          <p:cNvPr id="39" name="Text Placeholder 38">
            <a:extLst>
              <a:ext uri="{FF2B5EF4-FFF2-40B4-BE49-F238E27FC236}">
                <a16:creationId xmlns:a16="http://schemas.microsoft.com/office/drawing/2014/main" id="{E896F398-7504-439C-8EB0-2C729B38A464}"/>
              </a:ext>
            </a:extLst>
          </p:cNvPr>
          <p:cNvSpPr>
            <a:spLocks noGrp="1"/>
          </p:cNvSpPr>
          <p:nvPr>
            <p:ph type="body" sz="quarter" idx="17"/>
          </p:nvPr>
        </p:nvSpPr>
        <p:spPr/>
        <p:txBody>
          <a:bodyPr rtlCol="0"/>
          <a:lstStyle/>
          <a:p>
            <a:pPr rtl="0"/>
            <a:r>
              <a:rPr lang="en-GB" noProof="1"/>
              <a:t>Lorem ipsum dolor sit amet, consectetur adipiscing elit. Etiam aliquet eu mi quis lacinia. </a:t>
            </a:r>
          </a:p>
          <a:p>
            <a:pPr rtl="0"/>
            <a:r>
              <a:rPr lang="en-GB" noProof="1"/>
              <a:t>Ut fermentum a magna ut eleifend. Integer convallis suscipit ante eu varius. Morbi a purus dolor. Suspendisse sit amet ipsum finibus justo viverra blandit. </a:t>
            </a:r>
          </a:p>
          <a:p>
            <a:pPr rtl="0"/>
            <a:r>
              <a:rPr lang="en-GB" noProof="1"/>
              <a:t>Lorem ipsum dolor sit amet, consectetur adipiscing elit. </a:t>
            </a:r>
          </a:p>
        </p:txBody>
      </p:sp>
      <p:sp>
        <p:nvSpPr>
          <p:cNvPr id="4" name="Slide Number Placeholder 3">
            <a:extLst>
              <a:ext uri="{FF2B5EF4-FFF2-40B4-BE49-F238E27FC236}">
                <a16:creationId xmlns:a16="http://schemas.microsoft.com/office/drawing/2014/main" id="{BEEBCF53-6AC3-4A2E-A997-60713BC2FF54}"/>
              </a:ext>
            </a:extLst>
          </p:cNvPr>
          <p:cNvSpPr>
            <a:spLocks noGrp="1"/>
          </p:cNvSpPr>
          <p:nvPr>
            <p:ph type="sldNum" sz="quarter" idx="10"/>
          </p:nvPr>
        </p:nvSpPr>
        <p:spPr/>
        <p:txBody>
          <a:bodyPr rtlCol="0"/>
          <a:lstStyle/>
          <a:p>
            <a:pPr rtl="0"/>
            <a:fld id="{532FC13F-1B83-4403-B958-B22DAB31BBA7}" type="slidenum">
              <a:rPr lang="en-GB" noProof="1" smtClean="0"/>
              <a:pPr rtl="0"/>
              <a:t>4</a:t>
            </a:fld>
            <a:endParaRPr lang="en-GB" noProof="1"/>
          </a:p>
        </p:txBody>
      </p:sp>
      <p:sp>
        <p:nvSpPr>
          <p:cNvPr id="36" name="Title 35">
            <a:extLst>
              <a:ext uri="{FF2B5EF4-FFF2-40B4-BE49-F238E27FC236}">
                <a16:creationId xmlns:a16="http://schemas.microsoft.com/office/drawing/2014/main" id="{6DF916DD-0602-4573-92DB-7744F0E85FB2}"/>
              </a:ext>
            </a:extLst>
          </p:cNvPr>
          <p:cNvSpPr>
            <a:spLocks noGrp="1"/>
          </p:cNvSpPr>
          <p:nvPr>
            <p:ph type="title"/>
          </p:nvPr>
        </p:nvSpPr>
        <p:spPr>
          <a:ln>
            <a:solidFill>
              <a:schemeClr val="tx1"/>
            </a:solidFill>
          </a:ln>
        </p:spPr>
        <p:txBody>
          <a:bodyPr lIns="144000" rtlCol="0"/>
          <a:lstStyle/>
          <a:p>
            <a:pPr rtl="0"/>
            <a:r>
              <a:rPr lang="en-GB" noProof="1">
                <a:solidFill>
                  <a:schemeClr val="tx1"/>
                </a:solidFill>
              </a:rPr>
              <a:t>Starting the Build</a:t>
            </a:r>
          </a:p>
        </p:txBody>
      </p:sp>
      <p:sp>
        <p:nvSpPr>
          <p:cNvPr id="37" name="Text Placeholder 36">
            <a:extLst>
              <a:ext uri="{FF2B5EF4-FFF2-40B4-BE49-F238E27FC236}">
                <a16:creationId xmlns:a16="http://schemas.microsoft.com/office/drawing/2014/main" id="{5DD933A1-50EA-461A-A517-A7F38587034C}"/>
              </a:ext>
            </a:extLst>
          </p:cNvPr>
          <p:cNvSpPr>
            <a:spLocks noGrp="1"/>
          </p:cNvSpPr>
          <p:nvPr>
            <p:ph type="body" sz="quarter" idx="12"/>
          </p:nvPr>
        </p:nvSpPr>
        <p:spPr>
          <a:xfrm>
            <a:off x="198890" y="895626"/>
            <a:ext cx="3736391" cy="344278"/>
          </a:xfrm>
        </p:spPr>
        <p:txBody>
          <a:bodyPr rtlCol="0"/>
          <a:lstStyle/>
          <a:p>
            <a:pPr rtl="0"/>
            <a:r>
              <a:rPr lang="en-GB" noProof="1"/>
              <a:t>Working out what your clan does and where it does it</a:t>
            </a:r>
          </a:p>
        </p:txBody>
      </p:sp>
      <p:pic>
        <p:nvPicPr>
          <p:cNvPr id="52" name="Picture Placeholder 51">
            <a:extLst>
              <a:ext uri="{FF2B5EF4-FFF2-40B4-BE49-F238E27FC236}">
                <a16:creationId xmlns:a16="http://schemas.microsoft.com/office/drawing/2014/main" id="{2CC877CF-EC28-4630-A563-5A0162A3EE8E}"/>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a:stretch/>
        </p:blipFill>
        <p:spPr>
          <a:xfrm>
            <a:off x="7451371" y="2501822"/>
            <a:ext cx="1692000" cy="2723321"/>
          </a:xfrm>
        </p:spPr>
      </p:pic>
      <p:pic>
        <p:nvPicPr>
          <p:cNvPr id="54" name="Picture Placeholder 53">
            <a:extLst>
              <a:ext uri="{FF2B5EF4-FFF2-40B4-BE49-F238E27FC236}">
                <a16:creationId xmlns:a16="http://schemas.microsoft.com/office/drawing/2014/main" id="{ADF797CC-312D-4852-B36F-D63077CE308B}"/>
              </a:ext>
            </a:extLst>
          </p:cNvPr>
          <p:cNvPicPr>
            <a:picLocks noGrp="1" noChangeAspect="1"/>
          </p:cNvPicPr>
          <p:nvPr>
            <p:ph type="pic" sz="quarter" idx="19"/>
          </p:nvPr>
        </p:nvPicPr>
        <p:blipFill>
          <a:blip r:embed="rId4">
            <a:extLst>
              <a:ext uri="{28A0092B-C50C-407E-A947-70E740481C1C}">
                <a14:useLocalDpi xmlns:a14="http://schemas.microsoft.com/office/drawing/2010/main" val="0"/>
              </a:ext>
            </a:extLst>
          </a:blip>
          <a:srcRect/>
          <a:stretch/>
        </p:blipFill>
        <p:spPr>
          <a:xfrm>
            <a:off x="7451725" y="317591"/>
            <a:ext cx="1692275" cy="1692000"/>
          </a:xfrm>
        </p:spPr>
      </p:pic>
      <p:sp>
        <p:nvSpPr>
          <p:cNvPr id="44" name="Text Placeholder 43">
            <a:extLst>
              <a:ext uri="{FF2B5EF4-FFF2-40B4-BE49-F238E27FC236}">
                <a16:creationId xmlns:a16="http://schemas.microsoft.com/office/drawing/2014/main" id="{8E7117D5-BF84-483D-AD4D-A03593A4F014}"/>
              </a:ext>
            </a:extLst>
          </p:cNvPr>
          <p:cNvSpPr>
            <a:spLocks noGrp="1"/>
          </p:cNvSpPr>
          <p:nvPr>
            <p:ph type="body" sz="quarter" idx="22"/>
          </p:nvPr>
        </p:nvSpPr>
        <p:spPr>
          <a:xfrm>
            <a:off x="5299788" y="5477069"/>
            <a:ext cx="3655421" cy="970384"/>
          </a:xfrm>
        </p:spPr>
        <p:txBody>
          <a:bodyPr rtlCol="0"/>
          <a:lstStyle/>
          <a:p>
            <a:pPr rtl="0"/>
            <a:r>
              <a:rPr lang="en-GB" sz="1200" i="0" noProof="1">
                <a:solidFill>
                  <a:schemeClr val="tx1"/>
                </a:solidFill>
              </a:rPr>
              <a:t>Packs of  sticky foam pads are available at pound shops and usually come with a sticky foam roll. The sticky foam roll can be messy so if you can stick with the pads!.  There are usually enough pads to make quite a few collages.</a:t>
            </a:r>
            <a:r>
              <a:rPr lang="en-GB" noProof="1"/>
              <a:t>met,</a:t>
            </a:r>
          </a:p>
        </p:txBody>
      </p:sp>
      <p:sp>
        <p:nvSpPr>
          <p:cNvPr id="47" name="Text Placeholder 46">
            <a:extLst>
              <a:ext uri="{FF2B5EF4-FFF2-40B4-BE49-F238E27FC236}">
                <a16:creationId xmlns:a16="http://schemas.microsoft.com/office/drawing/2014/main" id="{12ED4A75-8350-4E25-ADFD-528AFEAF5C82}"/>
              </a:ext>
            </a:extLst>
          </p:cNvPr>
          <p:cNvSpPr>
            <a:spLocks noGrp="1"/>
          </p:cNvSpPr>
          <p:nvPr>
            <p:ph type="body" sz="quarter" idx="25"/>
          </p:nvPr>
        </p:nvSpPr>
        <p:spPr>
          <a:xfrm>
            <a:off x="188789" y="1578161"/>
            <a:ext cx="2006227" cy="4573257"/>
          </a:xfrm>
        </p:spPr>
        <p:txBody>
          <a:bodyPr rtlCol="0"/>
          <a:lstStyle/>
          <a:p>
            <a:pPr rtl="0"/>
            <a:r>
              <a:rPr lang="en-GB" sz="1200" noProof="1"/>
              <a:t>In the last kit we started storyboarding the story that you wanted to create for your clan.  </a:t>
            </a:r>
          </a:p>
          <a:p>
            <a:pPr rtl="0"/>
            <a:r>
              <a:rPr lang="en-GB" sz="1200" noProof="1"/>
              <a:t>Here’s a recap of what we have so far.</a:t>
            </a:r>
          </a:p>
          <a:p>
            <a:pPr rtl="0"/>
            <a:r>
              <a:rPr lang="en-GB" sz="1200" b="1" noProof="1"/>
              <a:t>Clan Name;</a:t>
            </a:r>
            <a:r>
              <a:rPr lang="en-GB" sz="1200" noProof="1"/>
              <a:t>	Crafty Crew</a:t>
            </a:r>
          </a:p>
          <a:p>
            <a:pPr rtl="0"/>
            <a:r>
              <a:rPr lang="en-GB" sz="1200" b="1" noProof="1"/>
              <a:t>Clan Members</a:t>
            </a:r>
          </a:p>
          <a:p>
            <a:pPr rtl="0"/>
            <a:r>
              <a:rPr lang="en-GB" sz="1200" noProof="1"/>
              <a:t>Craftyfonez</a:t>
            </a:r>
            <a:br>
              <a:rPr lang="en-GB" sz="1200" noProof="1"/>
            </a:br>
            <a:r>
              <a:rPr lang="en-GB" sz="1200" noProof="1"/>
              <a:t>Pirate Dave</a:t>
            </a:r>
            <a:br>
              <a:rPr lang="en-GB" sz="1200" noProof="1"/>
            </a:br>
            <a:r>
              <a:rPr lang="en-GB" sz="1200" noProof="1"/>
              <a:t>GlamaDon and Harvey</a:t>
            </a:r>
          </a:p>
          <a:p>
            <a:pPr rtl="0"/>
            <a:r>
              <a:rPr lang="en-GB" sz="1200" b="1" noProof="1"/>
              <a:t>What We Do	</a:t>
            </a:r>
          </a:p>
          <a:p>
            <a:pPr rtl="0"/>
            <a:r>
              <a:rPr lang="en-GB" sz="1200" noProof="1"/>
              <a:t>Provide food for the hungry</a:t>
            </a:r>
          </a:p>
          <a:p>
            <a:pPr rtl="0"/>
            <a:r>
              <a:rPr lang="en-GB" sz="1200" b="1" noProof="1"/>
              <a:t>Where Do We Do It</a:t>
            </a:r>
          </a:p>
          <a:p>
            <a:pPr rtl="0"/>
            <a:r>
              <a:rPr lang="en-GB" sz="1200" noProof="1"/>
              <a:t>The Crafty Crew Camp somewhere in the woods.</a:t>
            </a:r>
          </a:p>
          <a:p>
            <a:pPr rtl="0"/>
            <a:r>
              <a:rPr lang="en-GB" sz="1200" noProof="1"/>
              <a:t>So now we have an idea of who we are, what we do and where. The next stage is to work out what our base looks like.</a:t>
            </a:r>
          </a:p>
          <a:p>
            <a:pPr rtl="0"/>
            <a:endParaRPr lang="en-GB" sz="1200" noProof="1"/>
          </a:p>
          <a:p>
            <a:pPr rtl="0"/>
            <a:endParaRPr lang="en-GB" sz="1200" noProof="1"/>
          </a:p>
          <a:p>
            <a:pPr rtl="0"/>
            <a:endParaRPr lang="en-GB" noProof="1"/>
          </a:p>
        </p:txBody>
      </p:sp>
      <p:sp>
        <p:nvSpPr>
          <p:cNvPr id="49" name="Text Placeholder 48">
            <a:extLst>
              <a:ext uri="{FF2B5EF4-FFF2-40B4-BE49-F238E27FC236}">
                <a16:creationId xmlns:a16="http://schemas.microsoft.com/office/drawing/2014/main" id="{74EFB3D7-C6F4-4F60-A89A-0939CA1CAA26}"/>
              </a:ext>
            </a:extLst>
          </p:cNvPr>
          <p:cNvSpPr>
            <a:spLocks noGrp="1"/>
          </p:cNvSpPr>
          <p:nvPr>
            <p:ph type="body" sz="quarter" idx="27"/>
          </p:nvPr>
        </p:nvSpPr>
        <p:spPr>
          <a:xfrm>
            <a:off x="2369681" y="1591587"/>
            <a:ext cx="1692000" cy="771750"/>
          </a:xfrm>
        </p:spPr>
        <p:txBody>
          <a:bodyPr rtlCol="0"/>
          <a:lstStyle/>
          <a:p>
            <a:pPr rtl="0"/>
            <a:r>
              <a:rPr lang="en-US" sz="1200" noProof="1"/>
              <a:t>To do this take a piece of paper and write down a list of what your backgrounds will look like.</a:t>
            </a:r>
          </a:p>
          <a:p>
            <a:pPr rtl="0"/>
            <a:endParaRPr lang="en-US" sz="1200" noProof="1"/>
          </a:p>
          <a:p>
            <a:pPr rtl="0"/>
            <a:endParaRPr lang="en-US" sz="1200" noProof="1"/>
          </a:p>
          <a:p>
            <a:pPr rtl="0"/>
            <a:endParaRPr lang="en-US" sz="1200" noProof="1"/>
          </a:p>
          <a:p>
            <a:pPr rtl="0"/>
            <a:endParaRPr lang="en-US" sz="1200" noProof="1"/>
          </a:p>
          <a:p>
            <a:pPr rtl="0"/>
            <a:endParaRPr lang="en-US" sz="1200" noProof="1"/>
          </a:p>
          <a:p>
            <a:pPr rtl="0"/>
            <a:endParaRPr lang="en-GB" sz="1200" noProof="1"/>
          </a:p>
        </p:txBody>
      </p:sp>
      <p:cxnSp>
        <p:nvCxnSpPr>
          <p:cNvPr id="65" name="Straight Connector 64">
            <a:extLst>
              <a:ext uri="{FF2B5EF4-FFF2-40B4-BE49-F238E27FC236}">
                <a16:creationId xmlns:a16="http://schemas.microsoft.com/office/drawing/2014/main" id="{D202014E-3097-4B51-94F7-8C4A7B94984C}"/>
              </a:ext>
              <a:ext uri="{C183D7F6-B498-43B3-948B-1728B52AA6E4}">
                <adec:decorative xmlns:adec="http://schemas.microsoft.com/office/drawing/2017/decorative" val="1"/>
              </a:ext>
            </a:extLst>
          </p:cNvPr>
          <p:cNvCxnSpPr>
            <a:cxnSpLocks/>
          </p:cNvCxnSpPr>
          <p:nvPr/>
        </p:nvCxnSpPr>
        <p:spPr>
          <a:xfrm>
            <a:off x="2334172" y="3451788"/>
            <a:ext cx="0" cy="269963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CE5A5F3D-164A-450E-B23C-DFC84D5683CC}"/>
              </a:ext>
            </a:extLst>
          </p:cNvPr>
          <p:cNvSpPr txBox="1"/>
          <p:nvPr/>
        </p:nvSpPr>
        <p:spPr>
          <a:xfrm>
            <a:off x="5147524" y="2436646"/>
            <a:ext cx="2303847" cy="2862322"/>
          </a:xfrm>
          <a:prstGeom prst="rect">
            <a:avLst/>
          </a:prstGeom>
          <a:noFill/>
        </p:spPr>
        <p:txBody>
          <a:bodyPr wrap="square" rtlCol="0">
            <a:spAutoFit/>
          </a:bodyPr>
          <a:lstStyle/>
          <a:p>
            <a:pPr>
              <a:lnSpc>
                <a:spcPts val="1200"/>
              </a:lnSpc>
            </a:pPr>
            <a:r>
              <a:rPr lang="en-US" sz="1200" dirty="0"/>
              <a:t>Now that you have all your layers, play around with their positions until you’re completely happy with how it looks.</a:t>
            </a:r>
          </a:p>
          <a:p>
            <a:pPr>
              <a:lnSpc>
                <a:spcPts val="1200"/>
              </a:lnSpc>
            </a:pPr>
            <a:r>
              <a:rPr lang="en-US" sz="1200" dirty="0"/>
              <a:t>Only then you can start to stick them in place.  A glue stick is fine but if you want to make your collage really 3d use some sticky foam pads on the pieces going in the middle and the front.  </a:t>
            </a:r>
          </a:p>
          <a:p>
            <a:pPr>
              <a:lnSpc>
                <a:spcPts val="1200"/>
              </a:lnSpc>
            </a:pPr>
            <a:r>
              <a:rPr lang="en-US" sz="1200" dirty="0"/>
              <a:t>One pad at each corner and one in the middle of the food truck should hold it down perfectly.  One pad on each foot and the characters head will be enough to give the effect of 3d.</a:t>
            </a:r>
          </a:p>
        </p:txBody>
      </p:sp>
      <p:sp>
        <p:nvSpPr>
          <p:cNvPr id="3" name="Rectangle 2">
            <a:extLst>
              <a:ext uri="{FF2B5EF4-FFF2-40B4-BE49-F238E27FC236}">
                <a16:creationId xmlns:a16="http://schemas.microsoft.com/office/drawing/2014/main" id="{CDE36464-D29D-45F5-8BCE-4FEAEE5E611C}"/>
              </a:ext>
            </a:extLst>
          </p:cNvPr>
          <p:cNvSpPr/>
          <p:nvPr/>
        </p:nvSpPr>
        <p:spPr>
          <a:xfrm>
            <a:off x="2237547" y="4883469"/>
            <a:ext cx="1857346" cy="9098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AE2339C1-0144-4781-944E-AA4FF65AE517}"/>
              </a:ext>
            </a:extLst>
          </p:cNvPr>
          <p:cNvSpPr txBox="1"/>
          <p:nvPr/>
        </p:nvSpPr>
        <p:spPr>
          <a:xfrm>
            <a:off x="2262347" y="4883469"/>
            <a:ext cx="1871825" cy="830997"/>
          </a:xfrm>
          <a:prstGeom prst="rect">
            <a:avLst/>
          </a:prstGeom>
          <a:noFill/>
        </p:spPr>
        <p:txBody>
          <a:bodyPr wrap="square" rtlCol="0">
            <a:spAutoFit/>
          </a:bodyPr>
          <a:lstStyle/>
          <a:p>
            <a:r>
              <a:rPr lang="en-US" sz="1200" dirty="0"/>
              <a:t>Remember you are going to need more than one background to tell your story.  </a:t>
            </a:r>
            <a:endParaRPr lang="en-GB" sz="1200" dirty="0"/>
          </a:p>
        </p:txBody>
      </p:sp>
      <p:sp>
        <p:nvSpPr>
          <p:cNvPr id="10" name="TextBox 9">
            <a:extLst>
              <a:ext uri="{FF2B5EF4-FFF2-40B4-BE49-F238E27FC236}">
                <a16:creationId xmlns:a16="http://schemas.microsoft.com/office/drawing/2014/main" id="{DCBBD69D-0069-4D22-82BC-9560E05A6349}"/>
              </a:ext>
            </a:extLst>
          </p:cNvPr>
          <p:cNvSpPr txBox="1"/>
          <p:nvPr/>
        </p:nvSpPr>
        <p:spPr>
          <a:xfrm>
            <a:off x="2287011" y="2794259"/>
            <a:ext cx="1857339" cy="1754326"/>
          </a:xfrm>
          <a:prstGeom prst="rect">
            <a:avLst/>
          </a:prstGeom>
          <a:noFill/>
        </p:spPr>
        <p:txBody>
          <a:bodyPr wrap="square" rtlCol="0">
            <a:spAutoFit/>
          </a:bodyPr>
          <a:lstStyle/>
          <a:p>
            <a:r>
              <a:rPr lang="en-US" sz="1200" dirty="0"/>
              <a:t>The start of my list is a camp and its in the woods so now I can start thinking about what other ideas I can think of for backgrounds.</a:t>
            </a:r>
          </a:p>
          <a:p>
            <a:endParaRPr lang="en-GB" sz="1200" dirty="0"/>
          </a:p>
          <a:p>
            <a:r>
              <a:rPr lang="en-GB" sz="1200" dirty="0"/>
              <a:t>You can see my workings out on the next page.</a:t>
            </a:r>
            <a:endParaRPr lang="en-US" sz="1200" dirty="0"/>
          </a:p>
        </p:txBody>
      </p:sp>
      <p:sp>
        <p:nvSpPr>
          <p:cNvPr id="25" name="Slide Number Placeholder 15">
            <a:extLst>
              <a:ext uri="{FF2B5EF4-FFF2-40B4-BE49-F238E27FC236}">
                <a16:creationId xmlns:a16="http://schemas.microsoft.com/office/drawing/2014/main" id="{6058B6EE-DD24-4F5B-BBF3-348EED0AA87F}"/>
              </a:ext>
            </a:extLst>
          </p:cNvPr>
          <p:cNvSpPr txBox="1">
            <a:spLocks/>
          </p:cNvSpPr>
          <p:nvPr/>
        </p:nvSpPr>
        <p:spPr>
          <a:xfrm>
            <a:off x="6643397" y="6380775"/>
            <a:ext cx="559836" cy="318603"/>
          </a:xfrm>
          <a:prstGeom prst="ellipse">
            <a:avLst/>
          </a:prstGeom>
        </p:spPr>
        <p:txBody>
          <a:bodyPr rtlCol="0"/>
          <a:lstStyle>
            <a:defPPr rtl="0">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900" noProof="1"/>
              <a:t>12</a:t>
            </a:r>
          </a:p>
        </p:txBody>
      </p:sp>
      <p:sp>
        <p:nvSpPr>
          <p:cNvPr id="24" name="Slide Number Placeholder 15">
            <a:extLst>
              <a:ext uri="{FF2B5EF4-FFF2-40B4-BE49-F238E27FC236}">
                <a16:creationId xmlns:a16="http://schemas.microsoft.com/office/drawing/2014/main" id="{A04C533E-6606-465A-9BD8-3CC09E3C8D38}"/>
              </a:ext>
            </a:extLst>
          </p:cNvPr>
          <p:cNvSpPr txBox="1">
            <a:spLocks/>
          </p:cNvSpPr>
          <p:nvPr/>
        </p:nvSpPr>
        <p:spPr>
          <a:xfrm>
            <a:off x="1849285" y="6380775"/>
            <a:ext cx="217800" cy="217800"/>
          </a:xfrm>
          <a:prstGeom prst="ellipse">
            <a:avLst/>
          </a:prstGeom>
        </p:spPr>
        <p:txBody>
          <a:bodyPr rtlCol="0"/>
          <a:lstStyle>
            <a:defPPr rtl="0">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900" noProof="1"/>
              <a:t>3</a:t>
            </a:r>
          </a:p>
        </p:txBody>
      </p:sp>
    </p:spTree>
    <p:extLst>
      <p:ext uri="{BB962C8B-B14F-4D97-AF65-F5344CB8AC3E}">
        <p14:creationId xmlns:p14="http://schemas.microsoft.com/office/powerpoint/2010/main" val="26574574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780B2B-85CF-4035-B7D2-FB20A4F71D26}"/>
              </a:ext>
            </a:extLst>
          </p:cNvPr>
          <p:cNvSpPr>
            <a:spLocks noGrp="1"/>
          </p:cNvSpPr>
          <p:nvPr>
            <p:ph type="title"/>
          </p:nvPr>
        </p:nvSpPr>
        <p:spPr>
          <a:xfrm>
            <a:off x="124156" y="109052"/>
            <a:ext cx="3432175" cy="568325"/>
          </a:xfrm>
          <a:solidFill>
            <a:schemeClr val="bg1"/>
          </a:solidFill>
          <a:ln>
            <a:solidFill>
              <a:schemeClr val="tx1"/>
            </a:solidFill>
          </a:ln>
        </p:spPr>
        <p:txBody>
          <a:bodyPr lIns="144000" rtlCol="0"/>
          <a:lstStyle/>
          <a:p>
            <a:pPr rtl="0"/>
            <a:r>
              <a:rPr lang="en-GB" sz="2800" noProof="1"/>
              <a:t>Building a 3d Collage</a:t>
            </a:r>
          </a:p>
        </p:txBody>
      </p:sp>
      <p:sp>
        <p:nvSpPr>
          <p:cNvPr id="24" name="Text Placeholder 23">
            <a:extLst>
              <a:ext uri="{FF2B5EF4-FFF2-40B4-BE49-F238E27FC236}">
                <a16:creationId xmlns:a16="http://schemas.microsoft.com/office/drawing/2014/main" id="{F9113897-3A41-484E-8F07-70281225129D}"/>
              </a:ext>
            </a:extLst>
          </p:cNvPr>
          <p:cNvSpPr>
            <a:spLocks noGrp="1"/>
          </p:cNvSpPr>
          <p:nvPr>
            <p:ph type="body" sz="quarter" idx="12"/>
          </p:nvPr>
        </p:nvSpPr>
        <p:spPr>
          <a:xfrm>
            <a:off x="119876" y="729888"/>
            <a:ext cx="2207343" cy="286865"/>
          </a:xfrm>
        </p:spPr>
        <p:txBody>
          <a:bodyPr rtlCol="0"/>
          <a:lstStyle/>
          <a:p>
            <a:pPr rtl="0"/>
            <a:r>
              <a:rPr lang="en-GB" noProof="1"/>
              <a:t>Its all in the layering</a:t>
            </a:r>
          </a:p>
        </p:txBody>
      </p:sp>
      <p:sp>
        <p:nvSpPr>
          <p:cNvPr id="8" name="Text Placeholder 7">
            <a:extLst>
              <a:ext uri="{FF2B5EF4-FFF2-40B4-BE49-F238E27FC236}">
                <a16:creationId xmlns:a16="http://schemas.microsoft.com/office/drawing/2014/main" id="{44F39221-0FD6-4C61-AB53-DF4FEA92ECF7}"/>
              </a:ext>
            </a:extLst>
          </p:cNvPr>
          <p:cNvSpPr>
            <a:spLocks noGrp="1"/>
          </p:cNvSpPr>
          <p:nvPr>
            <p:ph type="body" sz="quarter" idx="29"/>
          </p:nvPr>
        </p:nvSpPr>
        <p:spPr>
          <a:xfrm>
            <a:off x="119876" y="1112366"/>
            <a:ext cx="3408088" cy="662875"/>
          </a:xfrm>
        </p:spPr>
        <p:txBody>
          <a:bodyPr rtlCol="0"/>
          <a:lstStyle/>
          <a:p>
            <a:pPr rtl="0">
              <a:lnSpc>
                <a:spcPct val="100000"/>
              </a:lnSpc>
            </a:pPr>
            <a:r>
              <a:rPr lang="en-GB" sz="1200" noProof="1"/>
              <a:t>Making a 3d collage is all about layering different images on top of one another until you have a picture that looks 3d</a:t>
            </a:r>
          </a:p>
          <a:p>
            <a:pPr rtl="0"/>
            <a:endParaRPr lang="en-GB" noProof="1"/>
          </a:p>
          <a:p>
            <a:pPr rtl="0"/>
            <a:endParaRPr lang="en-GB" noProof="1"/>
          </a:p>
          <a:p>
            <a:pPr rtl="0"/>
            <a:endParaRPr lang="en-GB" noProof="1"/>
          </a:p>
        </p:txBody>
      </p:sp>
      <p:sp>
        <p:nvSpPr>
          <p:cNvPr id="9" name="Text Placeholder 8">
            <a:extLst>
              <a:ext uri="{FF2B5EF4-FFF2-40B4-BE49-F238E27FC236}">
                <a16:creationId xmlns:a16="http://schemas.microsoft.com/office/drawing/2014/main" id="{E72C3324-F98A-478E-B405-51D623D560D0}"/>
              </a:ext>
            </a:extLst>
          </p:cNvPr>
          <p:cNvSpPr>
            <a:spLocks noGrp="1"/>
          </p:cNvSpPr>
          <p:nvPr>
            <p:ph type="body" sz="quarter" idx="30"/>
          </p:nvPr>
        </p:nvSpPr>
        <p:spPr>
          <a:xfrm>
            <a:off x="148243" y="1907915"/>
            <a:ext cx="1692000" cy="1740354"/>
          </a:xfrm>
        </p:spPr>
        <p:txBody>
          <a:bodyPr rtlCol="0"/>
          <a:lstStyle/>
          <a:p>
            <a:pPr marL="0" marR="0" lvl="0" indent="0" algn="l" defTabSz="914400" rtl="0" eaLnBrk="1" fontAlgn="auto" latinLnBrk="0" hangingPunct="1">
              <a:lnSpc>
                <a:spcPct val="100000"/>
              </a:lnSpc>
              <a:spcBef>
                <a:spcPts val="0"/>
              </a:spcBef>
              <a:spcAft>
                <a:spcPts val="1000"/>
              </a:spcAft>
              <a:buClr>
                <a:srgbClr val="72D5E3"/>
              </a:buClr>
              <a:buSzTx/>
              <a:buFont typeface="Arial" panose="020B0604020202020204" pitchFamily="34" charset="0"/>
              <a:buNone/>
              <a:tabLst/>
              <a:defRPr/>
            </a:pPr>
            <a:r>
              <a:rPr kumimoji="0" lang="en-GB" sz="1200" b="0" i="0" u="none" strike="noStrike" kern="1200" cap="none" spc="0" normalizeH="0" baseline="0" noProof="1">
                <a:ln>
                  <a:noFill/>
                </a:ln>
                <a:solidFill>
                  <a:prstClr val="black"/>
                </a:solidFill>
                <a:effectLst/>
                <a:uLnTx/>
                <a:uFillTx/>
                <a:latin typeface="Cambria"/>
                <a:ea typeface="+mn-ea"/>
                <a:cs typeface="+mn-cs"/>
              </a:rPr>
              <a:t>To do this you will need one picture to act as your background , mine is a path through some woods.  The person in the picture will be hidden by the cut out going on top.</a:t>
            </a:r>
          </a:p>
        </p:txBody>
      </p:sp>
      <p:sp>
        <p:nvSpPr>
          <p:cNvPr id="16" name="Slide Number Placeholder 15">
            <a:extLst>
              <a:ext uri="{FF2B5EF4-FFF2-40B4-BE49-F238E27FC236}">
                <a16:creationId xmlns:a16="http://schemas.microsoft.com/office/drawing/2014/main" id="{DFC43970-3EA0-4139-80A0-BEBC5523CA51}"/>
              </a:ext>
            </a:extLst>
          </p:cNvPr>
          <p:cNvSpPr>
            <a:spLocks noGrp="1"/>
          </p:cNvSpPr>
          <p:nvPr>
            <p:ph type="sldNum" sz="quarter" idx="31"/>
          </p:nvPr>
        </p:nvSpPr>
        <p:spPr>
          <a:xfrm>
            <a:off x="7273674" y="6562031"/>
            <a:ext cx="217800" cy="217800"/>
          </a:xfrm>
        </p:spPr>
        <p:txBody>
          <a:bodyPr rtlCol="0"/>
          <a:lstStyle/>
          <a:p>
            <a:pPr rtl="0"/>
            <a:r>
              <a:rPr lang="en-GB" noProof="1"/>
              <a:t>4</a:t>
            </a:r>
          </a:p>
        </p:txBody>
      </p:sp>
      <p:cxnSp>
        <p:nvCxnSpPr>
          <p:cNvPr id="12" name="Straight Connector 11">
            <a:extLst>
              <a:ext uri="{FF2B5EF4-FFF2-40B4-BE49-F238E27FC236}">
                <a16:creationId xmlns:a16="http://schemas.microsoft.com/office/drawing/2014/main" id="{2C0B0955-7366-47E5-8E47-BBFD0E3BB7A5}"/>
              </a:ext>
              <a:ext uri="{C183D7F6-B498-43B3-948B-1728B52AA6E4}">
                <adec:decorative xmlns:adec="http://schemas.microsoft.com/office/drawing/2017/decorative" val="1"/>
              </a:ext>
            </a:extLst>
          </p:cNvPr>
          <p:cNvCxnSpPr>
            <a:cxnSpLocks/>
          </p:cNvCxnSpPr>
          <p:nvPr/>
        </p:nvCxnSpPr>
        <p:spPr>
          <a:xfrm>
            <a:off x="2334172" y="4716780"/>
            <a:ext cx="0" cy="143463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38D5C28-D2ED-4957-A3AD-53C9E91C8256}"/>
              </a:ext>
              <a:ext uri="{C183D7F6-B498-43B3-948B-1728B52AA6E4}">
                <adec:decorative xmlns:adec="http://schemas.microsoft.com/office/drawing/2017/decorative" val="1"/>
              </a:ext>
            </a:extLst>
          </p:cNvPr>
          <p:cNvCxnSpPr>
            <a:cxnSpLocks/>
          </p:cNvCxnSpPr>
          <p:nvPr/>
        </p:nvCxnSpPr>
        <p:spPr>
          <a:xfrm>
            <a:off x="6648765" y="3520440"/>
            <a:ext cx="0" cy="26309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text, grass, outdoor, lush&#10;&#10;Description automatically generated">
            <a:extLst>
              <a:ext uri="{FF2B5EF4-FFF2-40B4-BE49-F238E27FC236}">
                <a16:creationId xmlns:a16="http://schemas.microsoft.com/office/drawing/2014/main" id="{5FA39C43-7F17-4EFD-892F-99C56792BE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135383" y="1938474"/>
            <a:ext cx="1824101" cy="1909783"/>
          </a:xfrm>
          <a:prstGeom prst="rect">
            <a:avLst/>
          </a:prstGeom>
        </p:spPr>
      </p:pic>
      <p:pic>
        <p:nvPicPr>
          <p:cNvPr id="10" name="Picture 9" descr="A picture containing indoor, decorated&#10;&#10;Description automatically generated">
            <a:extLst>
              <a:ext uri="{FF2B5EF4-FFF2-40B4-BE49-F238E27FC236}">
                <a16:creationId xmlns:a16="http://schemas.microsoft.com/office/drawing/2014/main" id="{B51A0B42-DC0D-4BC5-8BC9-331DD02377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2540" y="4173583"/>
            <a:ext cx="1909785" cy="2010492"/>
          </a:xfrm>
          <a:prstGeom prst="rect">
            <a:avLst/>
          </a:prstGeom>
        </p:spPr>
      </p:pic>
      <p:sp>
        <p:nvSpPr>
          <p:cNvPr id="2" name="TextBox 1">
            <a:extLst>
              <a:ext uri="{FF2B5EF4-FFF2-40B4-BE49-F238E27FC236}">
                <a16:creationId xmlns:a16="http://schemas.microsoft.com/office/drawing/2014/main" id="{0EC1D2F5-98E4-4402-9D47-229F223166D7}"/>
              </a:ext>
            </a:extLst>
          </p:cNvPr>
          <p:cNvSpPr txBox="1"/>
          <p:nvPr/>
        </p:nvSpPr>
        <p:spPr>
          <a:xfrm>
            <a:off x="119876" y="4060417"/>
            <a:ext cx="1909788" cy="2123658"/>
          </a:xfrm>
          <a:prstGeom prst="rect">
            <a:avLst/>
          </a:prstGeom>
          <a:noFill/>
        </p:spPr>
        <p:txBody>
          <a:bodyPr wrap="square" rtlCol="0">
            <a:spAutoFit/>
          </a:bodyPr>
          <a:lstStyle/>
          <a:p>
            <a:r>
              <a:rPr lang="en-US" sz="1200" dirty="0"/>
              <a:t>Next you will need something to go in the middle.  This is the Crafty Crew’s food truck.  This was traced from some pictures from a magazine, I then cut it out and placed it on top of the background picture so that you can’t see the person in the background.</a:t>
            </a:r>
            <a:endParaRPr lang="en-GB" sz="1200" dirty="0"/>
          </a:p>
        </p:txBody>
      </p:sp>
      <p:sp>
        <p:nvSpPr>
          <p:cNvPr id="17" name="TextBox 16">
            <a:extLst>
              <a:ext uri="{FF2B5EF4-FFF2-40B4-BE49-F238E27FC236}">
                <a16:creationId xmlns:a16="http://schemas.microsoft.com/office/drawing/2014/main" id="{42ACB6A9-4443-4BF2-9EE1-6C517AF96B47}"/>
              </a:ext>
            </a:extLst>
          </p:cNvPr>
          <p:cNvSpPr txBox="1"/>
          <p:nvPr/>
        </p:nvSpPr>
        <p:spPr>
          <a:xfrm>
            <a:off x="5472111" y="107313"/>
            <a:ext cx="3648270" cy="369332"/>
          </a:xfrm>
          <a:prstGeom prst="rect">
            <a:avLst/>
          </a:prstGeom>
          <a:noFill/>
          <a:ln>
            <a:solidFill>
              <a:schemeClr val="tx1"/>
            </a:solidFill>
          </a:ln>
        </p:spPr>
        <p:txBody>
          <a:bodyPr wrap="square" rtlCol="0">
            <a:spAutoFit/>
          </a:bodyPr>
          <a:lstStyle/>
          <a:p>
            <a:r>
              <a:rPr lang="en-US" b="1" dirty="0">
                <a:latin typeface="+mj-lt"/>
              </a:rPr>
              <a:t>Clan Base and other backgrounds</a:t>
            </a:r>
            <a:endParaRPr lang="en-GB" b="1" dirty="0">
              <a:latin typeface="+mj-lt"/>
            </a:endParaRPr>
          </a:p>
        </p:txBody>
      </p:sp>
      <p:sp>
        <p:nvSpPr>
          <p:cNvPr id="18" name="Rectangle 17">
            <a:extLst>
              <a:ext uri="{FF2B5EF4-FFF2-40B4-BE49-F238E27FC236}">
                <a16:creationId xmlns:a16="http://schemas.microsoft.com/office/drawing/2014/main" id="{5ADE0207-5363-4827-A8C7-CBF9C160641A}"/>
              </a:ext>
            </a:extLst>
          </p:cNvPr>
          <p:cNvSpPr/>
          <p:nvPr/>
        </p:nvSpPr>
        <p:spPr>
          <a:xfrm>
            <a:off x="5426505" y="583071"/>
            <a:ext cx="3717495" cy="2774949"/>
          </a:xfrm>
          <a:prstGeom prst="rect">
            <a:avLst/>
          </a:prstGeom>
          <a:solidFill>
            <a:srgbClr val="2CA4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Freeform: Shape 18">
            <a:extLst>
              <a:ext uri="{FF2B5EF4-FFF2-40B4-BE49-F238E27FC236}">
                <a16:creationId xmlns:a16="http://schemas.microsoft.com/office/drawing/2014/main" id="{C5E4B215-ADFC-46C5-985E-1EC2C9EE0683}"/>
              </a:ext>
            </a:extLst>
          </p:cNvPr>
          <p:cNvSpPr/>
          <p:nvPr/>
        </p:nvSpPr>
        <p:spPr>
          <a:xfrm>
            <a:off x="5510481" y="833471"/>
            <a:ext cx="1306286" cy="1856792"/>
          </a:xfrm>
          <a:custGeom>
            <a:avLst/>
            <a:gdLst>
              <a:gd name="connsiteX0" fmla="*/ 0 w 1184988"/>
              <a:gd name="connsiteY0" fmla="*/ 0 h 1856792"/>
              <a:gd name="connsiteX1" fmla="*/ 0 w 1184988"/>
              <a:gd name="connsiteY1" fmla="*/ 0 h 1856792"/>
              <a:gd name="connsiteX2" fmla="*/ 102637 w 1184988"/>
              <a:gd name="connsiteY2" fmla="*/ 9330 h 1856792"/>
              <a:gd name="connsiteX3" fmla="*/ 391886 w 1184988"/>
              <a:gd name="connsiteY3" fmla="*/ 18661 h 1856792"/>
              <a:gd name="connsiteX4" fmla="*/ 466531 w 1184988"/>
              <a:gd name="connsiteY4" fmla="*/ 46653 h 1856792"/>
              <a:gd name="connsiteX5" fmla="*/ 597159 w 1184988"/>
              <a:gd name="connsiteY5" fmla="*/ 121298 h 1856792"/>
              <a:gd name="connsiteX6" fmla="*/ 802433 w 1184988"/>
              <a:gd name="connsiteY6" fmla="*/ 223935 h 1856792"/>
              <a:gd name="connsiteX7" fmla="*/ 877078 w 1184988"/>
              <a:gd name="connsiteY7" fmla="*/ 261257 h 1856792"/>
              <a:gd name="connsiteX8" fmla="*/ 1017037 w 1184988"/>
              <a:gd name="connsiteY8" fmla="*/ 317241 h 1856792"/>
              <a:gd name="connsiteX9" fmla="*/ 1101012 w 1184988"/>
              <a:gd name="connsiteY9" fmla="*/ 429208 h 1856792"/>
              <a:gd name="connsiteX10" fmla="*/ 1147665 w 1184988"/>
              <a:gd name="connsiteY10" fmla="*/ 531845 h 1856792"/>
              <a:gd name="connsiteX11" fmla="*/ 1138335 w 1184988"/>
              <a:gd name="connsiteY11" fmla="*/ 737118 h 1856792"/>
              <a:gd name="connsiteX12" fmla="*/ 1110343 w 1184988"/>
              <a:gd name="connsiteY12" fmla="*/ 849086 h 1856792"/>
              <a:gd name="connsiteX13" fmla="*/ 1091682 w 1184988"/>
              <a:gd name="connsiteY13" fmla="*/ 1054359 h 1856792"/>
              <a:gd name="connsiteX14" fmla="*/ 1110343 w 1184988"/>
              <a:gd name="connsiteY14" fmla="*/ 1156996 h 1856792"/>
              <a:gd name="connsiteX15" fmla="*/ 1184988 w 1184988"/>
              <a:gd name="connsiteY15" fmla="*/ 1455575 h 1856792"/>
              <a:gd name="connsiteX16" fmla="*/ 1138335 w 1184988"/>
              <a:gd name="connsiteY16" fmla="*/ 1632857 h 1856792"/>
              <a:gd name="connsiteX17" fmla="*/ 1073021 w 1184988"/>
              <a:gd name="connsiteY17" fmla="*/ 1688841 h 1856792"/>
              <a:gd name="connsiteX18" fmla="*/ 1045029 w 1184988"/>
              <a:gd name="connsiteY18" fmla="*/ 1726163 h 1856792"/>
              <a:gd name="connsiteX19" fmla="*/ 961053 w 1184988"/>
              <a:gd name="connsiteY19" fmla="*/ 1763486 h 1856792"/>
              <a:gd name="connsiteX20" fmla="*/ 727788 w 1184988"/>
              <a:gd name="connsiteY20" fmla="*/ 1847461 h 1856792"/>
              <a:gd name="connsiteX21" fmla="*/ 671804 w 1184988"/>
              <a:gd name="connsiteY21" fmla="*/ 1856792 h 1856792"/>
              <a:gd name="connsiteX22" fmla="*/ 373225 w 1184988"/>
              <a:gd name="connsiteY22" fmla="*/ 1791477 h 1856792"/>
              <a:gd name="connsiteX23" fmla="*/ 335902 w 1184988"/>
              <a:gd name="connsiteY23" fmla="*/ 1763486 h 1856792"/>
              <a:gd name="connsiteX24" fmla="*/ 242596 w 1184988"/>
              <a:gd name="connsiteY24" fmla="*/ 1660849 h 1856792"/>
              <a:gd name="connsiteX25" fmla="*/ 167951 w 1184988"/>
              <a:gd name="connsiteY25" fmla="*/ 1530220 h 1856792"/>
              <a:gd name="connsiteX26" fmla="*/ 149290 w 1184988"/>
              <a:gd name="connsiteY26" fmla="*/ 1427584 h 1856792"/>
              <a:gd name="connsiteX27" fmla="*/ 130629 w 1184988"/>
              <a:gd name="connsiteY27" fmla="*/ 979714 h 1856792"/>
              <a:gd name="connsiteX28" fmla="*/ 93306 w 1184988"/>
              <a:gd name="connsiteY28" fmla="*/ 914400 h 1856792"/>
              <a:gd name="connsiteX29" fmla="*/ 83976 w 1184988"/>
              <a:gd name="connsiteY29" fmla="*/ 802433 h 1856792"/>
              <a:gd name="connsiteX30" fmla="*/ 65314 w 1184988"/>
              <a:gd name="connsiteY30" fmla="*/ 466530 h 1856792"/>
              <a:gd name="connsiteX31" fmla="*/ 37323 w 1184988"/>
              <a:gd name="connsiteY31" fmla="*/ 447869 h 1856792"/>
              <a:gd name="connsiteX32" fmla="*/ 0 w 1184988"/>
              <a:gd name="connsiteY32" fmla="*/ 0 h 185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184988" h="1856792">
                <a:moveTo>
                  <a:pt x="0" y="0"/>
                </a:moveTo>
                <a:lnTo>
                  <a:pt x="0" y="0"/>
                </a:lnTo>
                <a:cubicBezTo>
                  <a:pt x="34212" y="3110"/>
                  <a:pt x="68322" y="7696"/>
                  <a:pt x="102637" y="9330"/>
                </a:cubicBezTo>
                <a:cubicBezTo>
                  <a:pt x="198994" y="13918"/>
                  <a:pt x="295923" y="8818"/>
                  <a:pt x="391886" y="18661"/>
                </a:cubicBezTo>
                <a:cubicBezTo>
                  <a:pt x="418321" y="21372"/>
                  <a:pt x="442106" y="36185"/>
                  <a:pt x="466531" y="46653"/>
                </a:cubicBezTo>
                <a:cubicBezTo>
                  <a:pt x="550140" y="82486"/>
                  <a:pt x="502878" y="71015"/>
                  <a:pt x="597159" y="121298"/>
                </a:cubicBezTo>
                <a:cubicBezTo>
                  <a:pt x="664660" y="157298"/>
                  <a:pt x="734008" y="189723"/>
                  <a:pt x="802433" y="223935"/>
                </a:cubicBezTo>
                <a:cubicBezTo>
                  <a:pt x="827315" y="236376"/>
                  <a:pt x="851031" y="251489"/>
                  <a:pt x="877078" y="261257"/>
                </a:cubicBezTo>
                <a:cubicBezTo>
                  <a:pt x="973901" y="297566"/>
                  <a:pt x="927298" y="278781"/>
                  <a:pt x="1017037" y="317241"/>
                </a:cubicBezTo>
                <a:cubicBezTo>
                  <a:pt x="1039550" y="345382"/>
                  <a:pt x="1085133" y="400626"/>
                  <a:pt x="1101012" y="429208"/>
                </a:cubicBezTo>
                <a:cubicBezTo>
                  <a:pt x="1119263" y="462060"/>
                  <a:pt x="1132114" y="497633"/>
                  <a:pt x="1147665" y="531845"/>
                </a:cubicBezTo>
                <a:cubicBezTo>
                  <a:pt x="1144555" y="600269"/>
                  <a:pt x="1146338" y="669092"/>
                  <a:pt x="1138335" y="737118"/>
                </a:cubicBezTo>
                <a:cubicBezTo>
                  <a:pt x="1133840" y="775326"/>
                  <a:pt x="1117225" y="811235"/>
                  <a:pt x="1110343" y="849086"/>
                </a:cubicBezTo>
                <a:cubicBezTo>
                  <a:pt x="1106323" y="871194"/>
                  <a:pt x="1092778" y="1041202"/>
                  <a:pt x="1091682" y="1054359"/>
                </a:cubicBezTo>
                <a:cubicBezTo>
                  <a:pt x="1097902" y="1088571"/>
                  <a:pt x="1102800" y="1123051"/>
                  <a:pt x="1110343" y="1156996"/>
                </a:cubicBezTo>
                <a:cubicBezTo>
                  <a:pt x="1151186" y="1340791"/>
                  <a:pt x="1150143" y="1333617"/>
                  <a:pt x="1184988" y="1455575"/>
                </a:cubicBezTo>
                <a:cubicBezTo>
                  <a:pt x="1169437" y="1514669"/>
                  <a:pt x="1164777" y="1577769"/>
                  <a:pt x="1138335" y="1632857"/>
                </a:cubicBezTo>
                <a:cubicBezTo>
                  <a:pt x="1125927" y="1658708"/>
                  <a:pt x="1093297" y="1668565"/>
                  <a:pt x="1073021" y="1688841"/>
                </a:cubicBezTo>
                <a:cubicBezTo>
                  <a:pt x="1062025" y="1699837"/>
                  <a:pt x="1057968" y="1717537"/>
                  <a:pt x="1045029" y="1726163"/>
                </a:cubicBezTo>
                <a:cubicBezTo>
                  <a:pt x="1019541" y="1743155"/>
                  <a:pt x="989329" y="1751704"/>
                  <a:pt x="961053" y="1763486"/>
                </a:cubicBezTo>
                <a:cubicBezTo>
                  <a:pt x="873616" y="1799918"/>
                  <a:pt x="815796" y="1825459"/>
                  <a:pt x="727788" y="1847461"/>
                </a:cubicBezTo>
                <a:cubicBezTo>
                  <a:pt x="709434" y="1852050"/>
                  <a:pt x="690465" y="1853682"/>
                  <a:pt x="671804" y="1856792"/>
                </a:cubicBezTo>
                <a:cubicBezTo>
                  <a:pt x="473811" y="1827459"/>
                  <a:pt x="477318" y="1860871"/>
                  <a:pt x="373225" y="1791477"/>
                </a:cubicBezTo>
                <a:cubicBezTo>
                  <a:pt x="360286" y="1782851"/>
                  <a:pt x="348343" y="1772816"/>
                  <a:pt x="335902" y="1763486"/>
                </a:cubicBezTo>
                <a:cubicBezTo>
                  <a:pt x="264218" y="1644013"/>
                  <a:pt x="367436" y="1804896"/>
                  <a:pt x="242596" y="1660849"/>
                </a:cubicBezTo>
                <a:cubicBezTo>
                  <a:pt x="194106" y="1604898"/>
                  <a:pt x="190750" y="1587218"/>
                  <a:pt x="167951" y="1530220"/>
                </a:cubicBezTo>
                <a:cubicBezTo>
                  <a:pt x="164149" y="1511210"/>
                  <a:pt x="150208" y="1444104"/>
                  <a:pt x="149290" y="1427584"/>
                </a:cubicBezTo>
                <a:cubicBezTo>
                  <a:pt x="141002" y="1278395"/>
                  <a:pt x="146833" y="1128252"/>
                  <a:pt x="130629" y="979714"/>
                </a:cubicBezTo>
                <a:cubicBezTo>
                  <a:pt x="127910" y="954787"/>
                  <a:pt x="105747" y="936171"/>
                  <a:pt x="93306" y="914400"/>
                </a:cubicBezTo>
                <a:cubicBezTo>
                  <a:pt x="90196" y="877078"/>
                  <a:pt x="86312" y="839812"/>
                  <a:pt x="83976" y="802433"/>
                </a:cubicBezTo>
                <a:cubicBezTo>
                  <a:pt x="76981" y="690511"/>
                  <a:pt x="79943" y="577712"/>
                  <a:pt x="65314" y="466530"/>
                </a:cubicBezTo>
                <a:cubicBezTo>
                  <a:pt x="63851" y="455412"/>
                  <a:pt x="38022" y="459061"/>
                  <a:pt x="37323" y="447869"/>
                </a:cubicBezTo>
                <a:cubicBezTo>
                  <a:pt x="28399" y="305078"/>
                  <a:pt x="6221" y="7464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Crafty Crew base.</a:t>
            </a:r>
          </a:p>
          <a:p>
            <a:pPr algn="ctr"/>
            <a:r>
              <a:rPr lang="en-US" sz="1200" dirty="0">
                <a:solidFill>
                  <a:schemeClr val="tx1"/>
                </a:solidFill>
              </a:rPr>
              <a:t>Need</a:t>
            </a:r>
          </a:p>
          <a:p>
            <a:pPr algn="ctr"/>
            <a:r>
              <a:rPr lang="en-US" sz="1200" dirty="0">
                <a:solidFill>
                  <a:schemeClr val="tx1"/>
                </a:solidFill>
              </a:rPr>
              <a:t>Tents</a:t>
            </a:r>
          </a:p>
          <a:p>
            <a:pPr algn="ctr"/>
            <a:r>
              <a:rPr lang="en-US" sz="1200" dirty="0">
                <a:solidFill>
                  <a:schemeClr val="tx1"/>
                </a:solidFill>
              </a:rPr>
              <a:t>Chairs</a:t>
            </a:r>
          </a:p>
          <a:p>
            <a:pPr algn="ctr"/>
            <a:r>
              <a:rPr lang="en-US" sz="1200" dirty="0">
                <a:solidFill>
                  <a:schemeClr val="tx1"/>
                </a:solidFill>
              </a:rPr>
              <a:t>Table</a:t>
            </a:r>
          </a:p>
          <a:p>
            <a:pPr algn="ctr"/>
            <a:r>
              <a:rPr lang="en-US" sz="1200" dirty="0">
                <a:solidFill>
                  <a:schemeClr val="tx1"/>
                </a:solidFill>
              </a:rPr>
              <a:t>Cooker</a:t>
            </a:r>
          </a:p>
          <a:p>
            <a:pPr algn="ctr"/>
            <a:r>
              <a:rPr lang="en-US" sz="1200" dirty="0">
                <a:solidFill>
                  <a:schemeClr val="tx1"/>
                </a:solidFill>
              </a:rPr>
              <a:t>Woods</a:t>
            </a:r>
            <a:endParaRPr lang="en-GB" sz="1200" dirty="0">
              <a:solidFill>
                <a:schemeClr val="tx1"/>
              </a:solidFill>
            </a:endParaRPr>
          </a:p>
        </p:txBody>
      </p:sp>
      <p:sp>
        <p:nvSpPr>
          <p:cNvPr id="21" name="Freeform: Shape 20">
            <a:extLst>
              <a:ext uri="{FF2B5EF4-FFF2-40B4-BE49-F238E27FC236}">
                <a16:creationId xmlns:a16="http://schemas.microsoft.com/office/drawing/2014/main" id="{E47135CB-D34B-4D09-93D4-D0B1BBA94A5E}"/>
              </a:ext>
            </a:extLst>
          </p:cNvPr>
          <p:cNvSpPr/>
          <p:nvPr/>
        </p:nvSpPr>
        <p:spPr>
          <a:xfrm>
            <a:off x="7048458" y="1165255"/>
            <a:ext cx="1681084" cy="1903516"/>
          </a:xfrm>
          <a:custGeom>
            <a:avLst/>
            <a:gdLst>
              <a:gd name="connsiteX0" fmla="*/ 300153 w 1681084"/>
              <a:gd name="connsiteY0" fmla="*/ 46725 h 1903516"/>
              <a:gd name="connsiteX1" fmla="*/ 300153 w 1681084"/>
              <a:gd name="connsiteY1" fmla="*/ 46725 h 1903516"/>
              <a:gd name="connsiteX2" fmla="*/ 496096 w 1681084"/>
              <a:gd name="connsiteY2" fmla="*/ 72 h 1903516"/>
              <a:gd name="connsiteX3" fmla="*/ 738692 w 1681084"/>
              <a:gd name="connsiteY3" fmla="*/ 112039 h 1903516"/>
              <a:gd name="connsiteX4" fmla="*/ 1055933 w 1681084"/>
              <a:gd name="connsiteY4" fmla="*/ 168023 h 1903516"/>
              <a:gd name="connsiteX5" fmla="*/ 1345182 w 1681084"/>
              <a:gd name="connsiteY5" fmla="*/ 149361 h 1903516"/>
              <a:gd name="connsiteX6" fmla="*/ 1475811 w 1681084"/>
              <a:gd name="connsiteY6" fmla="*/ 251998 h 1903516"/>
              <a:gd name="connsiteX7" fmla="*/ 1531794 w 1681084"/>
              <a:gd name="connsiteY7" fmla="*/ 373296 h 1903516"/>
              <a:gd name="connsiteX8" fmla="*/ 1559786 w 1681084"/>
              <a:gd name="connsiteY8" fmla="*/ 457272 h 1903516"/>
              <a:gd name="connsiteX9" fmla="*/ 1597109 w 1681084"/>
              <a:gd name="connsiteY9" fmla="*/ 503925 h 1903516"/>
              <a:gd name="connsiteX10" fmla="*/ 1681084 w 1681084"/>
              <a:gd name="connsiteY10" fmla="*/ 643884 h 1903516"/>
              <a:gd name="connsiteX11" fmla="*/ 1625100 w 1681084"/>
              <a:gd name="connsiteY11" fmla="*/ 867818 h 1903516"/>
              <a:gd name="connsiteX12" fmla="*/ 1559786 w 1681084"/>
              <a:gd name="connsiteY12" fmla="*/ 1045100 h 1903516"/>
              <a:gd name="connsiteX13" fmla="*/ 1550456 w 1681084"/>
              <a:gd name="connsiteY13" fmla="*/ 1129076 h 1903516"/>
              <a:gd name="connsiteX14" fmla="*/ 1513133 w 1681084"/>
              <a:gd name="connsiteY14" fmla="*/ 1390333 h 1903516"/>
              <a:gd name="connsiteX15" fmla="*/ 1466480 w 1681084"/>
              <a:gd name="connsiteY15" fmla="*/ 1474308 h 1903516"/>
              <a:gd name="connsiteX16" fmla="*/ 1419827 w 1681084"/>
              <a:gd name="connsiteY16" fmla="*/ 1567614 h 1903516"/>
              <a:gd name="connsiteX17" fmla="*/ 1307860 w 1681084"/>
              <a:gd name="connsiteY17" fmla="*/ 1754227 h 1903516"/>
              <a:gd name="connsiteX18" fmla="*/ 1158570 w 1681084"/>
              <a:gd name="connsiteY18" fmla="*/ 1838202 h 1903516"/>
              <a:gd name="connsiteX19" fmla="*/ 962627 w 1681084"/>
              <a:gd name="connsiteY19" fmla="*/ 1903516 h 1903516"/>
              <a:gd name="connsiteX20" fmla="*/ 710700 w 1681084"/>
              <a:gd name="connsiteY20" fmla="*/ 1884855 h 1903516"/>
              <a:gd name="connsiteX21" fmla="*/ 608064 w 1681084"/>
              <a:gd name="connsiteY21" fmla="*/ 1866194 h 1903516"/>
              <a:gd name="connsiteX22" fmla="*/ 486766 w 1681084"/>
              <a:gd name="connsiteY22" fmla="*/ 1828872 h 1903516"/>
              <a:gd name="connsiteX23" fmla="*/ 412121 w 1681084"/>
              <a:gd name="connsiteY23" fmla="*/ 1782218 h 1903516"/>
              <a:gd name="connsiteX24" fmla="*/ 384129 w 1681084"/>
              <a:gd name="connsiteY24" fmla="*/ 1726235 h 1903516"/>
              <a:gd name="connsiteX25" fmla="*/ 309484 w 1681084"/>
              <a:gd name="connsiteY25" fmla="*/ 1586276 h 1903516"/>
              <a:gd name="connsiteX26" fmla="*/ 290823 w 1681084"/>
              <a:gd name="connsiteY26" fmla="*/ 1446316 h 1903516"/>
              <a:gd name="connsiteX27" fmla="*/ 281492 w 1681084"/>
              <a:gd name="connsiteY27" fmla="*/ 1408994 h 1903516"/>
              <a:gd name="connsiteX28" fmla="*/ 225509 w 1681084"/>
              <a:gd name="connsiteY28" fmla="*/ 1343680 h 1903516"/>
              <a:gd name="connsiteX29" fmla="*/ 206847 w 1681084"/>
              <a:gd name="connsiteY29" fmla="*/ 1250374 h 1903516"/>
              <a:gd name="connsiteX30" fmla="*/ 169525 w 1681084"/>
              <a:gd name="connsiteY30" fmla="*/ 830496 h 1903516"/>
              <a:gd name="connsiteX31" fmla="*/ 160194 w 1681084"/>
              <a:gd name="connsiteY31" fmla="*/ 671876 h 1903516"/>
              <a:gd name="connsiteX32" fmla="*/ 132202 w 1681084"/>
              <a:gd name="connsiteY32" fmla="*/ 634553 h 1903516"/>
              <a:gd name="connsiteX33" fmla="*/ 113541 w 1681084"/>
              <a:gd name="connsiteY33" fmla="*/ 550578 h 1903516"/>
              <a:gd name="connsiteX34" fmla="*/ 94880 w 1681084"/>
              <a:gd name="connsiteY34" fmla="*/ 522586 h 1903516"/>
              <a:gd name="connsiteX35" fmla="*/ 76219 w 1681084"/>
              <a:gd name="connsiteY35" fmla="*/ 485263 h 1903516"/>
              <a:gd name="connsiteX36" fmla="*/ 57558 w 1681084"/>
              <a:gd name="connsiteY36" fmla="*/ 419949 h 1903516"/>
              <a:gd name="connsiteX37" fmla="*/ 48227 w 1681084"/>
              <a:gd name="connsiteY37" fmla="*/ 391957 h 1903516"/>
              <a:gd name="connsiteX38" fmla="*/ 20235 w 1681084"/>
              <a:gd name="connsiteY38" fmla="*/ 345304 h 1903516"/>
              <a:gd name="connsiteX39" fmla="*/ 1574 w 1681084"/>
              <a:gd name="connsiteY39" fmla="*/ 196014 h 1903516"/>
              <a:gd name="connsiteX40" fmla="*/ 38896 w 1681084"/>
              <a:gd name="connsiteY40" fmla="*/ 177353 h 1903516"/>
              <a:gd name="connsiteX41" fmla="*/ 85549 w 1681084"/>
              <a:gd name="connsiteY41" fmla="*/ 140031 h 1903516"/>
              <a:gd name="connsiteX42" fmla="*/ 113541 w 1681084"/>
              <a:gd name="connsiteY42" fmla="*/ 93378 h 1903516"/>
              <a:gd name="connsiteX43" fmla="*/ 300153 w 1681084"/>
              <a:gd name="connsiteY43" fmla="*/ 46725 h 1903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681084" h="1903516">
                <a:moveTo>
                  <a:pt x="300153" y="46725"/>
                </a:moveTo>
                <a:lnTo>
                  <a:pt x="300153" y="46725"/>
                </a:lnTo>
                <a:cubicBezTo>
                  <a:pt x="365467" y="31174"/>
                  <a:pt x="428980" y="-1742"/>
                  <a:pt x="496096" y="72"/>
                </a:cubicBezTo>
                <a:cubicBezTo>
                  <a:pt x="609251" y="3130"/>
                  <a:pt x="647651" y="73522"/>
                  <a:pt x="738692" y="112039"/>
                </a:cubicBezTo>
                <a:cubicBezTo>
                  <a:pt x="880479" y="172026"/>
                  <a:pt x="901550" y="159446"/>
                  <a:pt x="1055933" y="168023"/>
                </a:cubicBezTo>
                <a:cubicBezTo>
                  <a:pt x="1160465" y="150601"/>
                  <a:pt x="1241189" y="123363"/>
                  <a:pt x="1345182" y="149361"/>
                </a:cubicBezTo>
                <a:cubicBezTo>
                  <a:pt x="1397778" y="162510"/>
                  <a:pt x="1441206" y="217393"/>
                  <a:pt x="1475811" y="251998"/>
                </a:cubicBezTo>
                <a:cubicBezTo>
                  <a:pt x="1494472" y="292431"/>
                  <a:pt x="1514933" y="332080"/>
                  <a:pt x="1531794" y="373296"/>
                </a:cubicBezTo>
                <a:cubicBezTo>
                  <a:pt x="1542966" y="400605"/>
                  <a:pt x="1546590" y="430881"/>
                  <a:pt x="1559786" y="457272"/>
                </a:cubicBezTo>
                <a:cubicBezTo>
                  <a:pt x="1568692" y="475085"/>
                  <a:pt x="1586255" y="487227"/>
                  <a:pt x="1597109" y="503925"/>
                </a:cubicBezTo>
                <a:cubicBezTo>
                  <a:pt x="1626760" y="549542"/>
                  <a:pt x="1681084" y="643884"/>
                  <a:pt x="1681084" y="643884"/>
                </a:cubicBezTo>
                <a:cubicBezTo>
                  <a:pt x="1662423" y="718529"/>
                  <a:pt x="1645345" y="793587"/>
                  <a:pt x="1625100" y="867818"/>
                </a:cubicBezTo>
                <a:cubicBezTo>
                  <a:pt x="1608560" y="928465"/>
                  <a:pt x="1583041" y="986963"/>
                  <a:pt x="1559786" y="1045100"/>
                </a:cubicBezTo>
                <a:cubicBezTo>
                  <a:pt x="1556676" y="1073092"/>
                  <a:pt x="1552795" y="1101009"/>
                  <a:pt x="1550456" y="1129076"/>
                </a:cubicBezTo>
                <a:cubicBezTo>
                  <a:pt x="1541871" y="1232100"/>
                  <a:pt x="1548527" y="1293000"/>
                  <a:pt x="1513133" y="1390333"/>
                </a:cubicBezTo>
                <a:cubicBezTo>
                  <a:pt x="1502190" y="1420426"/>
                  <a:pt x="1481394" y="1445972"/>
                  <a:pt x="1466480" y="1474308"/>
                </a:cubicBezTo>
                <a:cubicBezTo>
                  <a:pt x="1450285" y="1505079"/>
                  <a:pt x="1434713" y="1536188"/>
                  <a:pt x="1419827" y="1567614"/>
                </a:cubicBezTo>
                <a:cubicBezTo>
                  <a:pt x="1394727" y="1620603"/>
                  <a:pt x="1359914" y="1722995"/>
                  <a:pt x="1307860" y="1754227"/>
                </a:cubicBezTo>
                <a:cubicBezTo>
                  <a:pt x="1260725" y="1782508"/>
                  <a:pt x="1210145" y="1816098"/>
                  <a:pt x="1158570" y="1838202"/>
                </a:cubicBezTo>
                <a:cubicBezTo>
                  <a:pt x="1094950" y="1865468"/>
                  <a:pt x="1028717" y="1883181"/>
                  <a:pt x="962627" y="1903516"/>
                </a:cubicBezTo>
                <a:cubicBezTo>
                  <a:pt x="898967" y="1899772"/>
                  <a:pt x="782253" y="1895077"/>
                  <a:pt x="710700" y="1884855"/>
                </a:cubicBezTo>
                <a:cubicBezTo>
                  <a:pt x="676277" y="1879937"/>
                  <a:pt x="641799" y="1874628"/>
                  <a:pt x="608064" y="1866194"/>
                </a:cubicBezTo>
                <a:cubicBezTo>
                  <a:pt x="567024" y="1855934"/>
                  <a:pt x="527199" y="1841313"/>
                  <a:pt x="486766" y="1828872"/>
                </a:cubicBezTo>
                <a:cubicBezTo>
                  <a:pt x="461884" y="1813321"/>
                  <a:pt x="432869" y="1802966"/>
                  <a:pt x="412121" y="1782218"/>
                </a:cubicBezTo>
                <a:cubicBezTo>
                  <a:pt x="397368" y="1767465"/>
                  <a:pt x="394020" y="1744605"/>
                  <a:pt x="384129" y="1726235"/>
                </a:cubicBezTo>
                <a:cubicBezTo>
                  <a:pt x="294657" y="1560073"/>
                  <a:pt x="400564" y="1768432"/>
                  <a:pt x="309484" y="1586276"/>
                </a:cubicBezTo>
                <a:cubicBezTo>
                  <a:pt x="303264" y="1539623"/>
                  <a:pt x="298164" y="1492806"/>
                  <a:pt x="290823" y="1446316"/>
                </a:cubicBezTo>
                <a:cubicBezTo>
                  <a:pt x="288823" y="1433649"/>
                  <a:pt x="288377" y="1419813"/>
                  <a:pt x="281492" y="1408994"/>
                </a:cubicBezTo>
                <a:cubicBezTo>
                  <a:pt x="266097" y="1384802"/>
                  <a:pt x="244170" y="1365451"/>
                  <a:pt x="225509" y="1343680"/>
                </a:cubicBezTo>
                <a:cubicBezTo>
                  <a:pt x="219288" y="1312578"/>
                  <a:pt x="209481" y="1281982"/>
                  <a:pt x="206847" y="1250374"/>
                </a:cubicBezTo>
                <a:cubicBezTo>
                  <a:pt x="170647" y="815976"/>
                  <a:pt x="223827" y="1020556"/>
                  <a:pt x="169525" y="830496"/>
                </a:cubicBezTo>
                <a:cubicBezTo>
                  <a:pt x="166415" y="777623"/>
                  <a:pt x="170104" y="723905"/>
                  <a:pt x="160194" y="671876"/>
                </a:cubicBezTo>
                <a:cubicBezTo>
                  <a:pt x="157284" y="656599"/>
                  <a:pt x="137785" y="649068"/>
                  <a:pt x="132202" y="634553"/>
                </a:cubicBezTo>
                <a:cubicBezTo>
                  <a:pt x="121908" y="607790"/>
                  <a:pt x="122609" y="577781"/>
                  <a:pt x="113541" y="550578"/>
                </a:cubicBezTo>
                <a:cubicBezTo>
                  <a:pt x="109995" y="539939"/>
                  <a:pt x="100444" y="532323"/>
                  <a:pt x="94880" y="522586"/>
                </a:cubicBezTo>
                <a:cubicBezTo>
                  <a:pt x="87979" y="510509"/>
                  <a:pt x="80972" y="498335"/>
                  <a:pt x="76219" y="485263"/>
                </a:cubicBezTo>
                <a:cubicBezTo>
                  <a:pt x="68481" y="463984"/>
                  <a:pt x="64064" y="441637"/>
                  <a:pt x="57558" y="419949"/>
                </a:cubicBezTo>
                <a:cubicBezTo>
                  <a:pt x="54732" y="410528"/>
                  <a:pt x="52626" y="400754"/>
                  <a:pt x="48227" y="391957"/>
                </a:cubicBezTo>
                <a:cubicBezTo>
                  <a:pt x="40116" y="375736"/>
                  <a:pt x="29566" y="360855"/>
                  <a:pt x="20235" y="345304"/>
                </a:cubicBezTo>
                <a:cubicBezTo>
                  <a:pt x="12332" y="305790"/>
                  <a:pt x="-5348" y="226010"/>
                  <a:pt x="1574" y="196014"/>
                </a:cubicBezTo>
                <a:cubicBezTo>
                  <a:pt x="4702" y="182461"/>
                  <a:pt x="27323" y="185068"/>
                  <a:pt x="38896" y="177353"/>
                </a:cubicBezTo>
                <a:cubicBezTo>
                  <a:pt x="55466" y="166306"/>
                  <a:pt x="69998" y="152472"/>
                  <a:pt x="85549" y="140031"/>
                </a:cubicBezTo>
                <a:cubicBezTo>
                  <a:pt x="94880" y="124480"/>
                  <a:pt x="105430" y="109599"/>
                  <a:pt x="113541" y="93378"/>
                </a:cubicBezTo>
                <a:cubicBezTo>
                  <a:pt x="149667" y="21127"/>
                  <a:pt x="269051" y="54501"/>
                  <a:pt x="300153" y="4672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Crafty Crew Food </a:t>
            </a:r>
          </a:p>
          <a:p>
            <a:pPr algn="ctr"/>
            <a:r>
              <a:rPr lang="en-US" sz="1200" dirty="0">
                <a:solidFill>
                  <a:schemeClr val="tx1"/>
                </a:solidFill>
              </a:rPr>
              <a:t>Truck</a:t>
            </a:r>
          </a:p>
          <a:p>
            <a:pPr algn="ctr"/>
            <a:r>
              <a:rPr lang="en-US" sz="1200" dirty="0">
                <a:solidFill>
                  <a:schemeClr val="tx1"/>
                </a:solidFill>
              </a:rPr>
              <a:t>Need</a:t>
            </a:r>
          </a:p>
          <a:p>
            <a:pPr algn="ctr"/>
            <a:r>
              <a:rPr lang="en-US" sz="1200" dirty="0">
                <a:solidFill>
                  <a:schemeClr val="tx1"/>
                </a:solidFill>
              </a:rPr>
              <a:t>Camper Van</a:t>
            </a:r>
          </a:p>
          <a:p>
            <a:pPr algn="ctr"/>
            <a:r>
              <a:rPr lang="en-US" sz="1200" dirty="0">
                <a:solidFill>
                  <a:schemeClr val="tx1"/>
                </a:solidFill>
              </a:rPr>
              <a:t>Worktops</a:t>
            </a:r>
          </a:p>
          <a:p>
            <a:pPr algn="ctr"/>
            <a:r>
              <a:rPr lang="en-US" sz="1200" dirty="0">
                <a:solidFill>
                  <a:schemeClr val="tx1"/>
                </a:solidFill>
              </a:rPr>
              <a:t>Kettle &amp; Mugs</a:t>
            </a:r>
          </a:p>
          <a:p>
            <a:pPr algn="ctr"/>
            <a:r>
              <a:rPr lang="en-US" sz="1200" dirty="0">
                <a:solidFill>
                  <a:schemeClr val="tx1"/>
                </a:solidFill>
              </a:rPr>
              <a:t>Trees</a:t>
            </a:r>
          </a:p>
          <a:p>
            <a:pPr algn="ctr"/>
            <a:r>
              <a:rPr lang="en-US" sz="1200" dirty="0">
                <a:solidFill>
                  <a:schemeClr val="tx1"/>
                </a:solidFill>
              </a:rPr>
              <a:t>Woods</a:t>
            </a:r>
            <a:endParaRPr lang="en-GB" sz="1200" dirty="0">
              <a:solidFill>
                <a:schemeClr val="tx1"/>
              </a:solidFill>
            </a:endParaRPr>
          </a:p>
        </p:txBody>
      </p:sp>
      <p:sp>
        <p:nvSpPr>
          <p:cNvPr id="22" name="Arrow: Up 21">
            <a:extLst>
              <a:ext uri="{FF2B5EF4-FFF2-40B4-BE49-F238E27FC236}">
                <a16:creationId xmlns:a16="http://schemas.microsoft.com/office/drawing/2014/main" id="{30013FDE-F178-4CC3-A1F1-23410EFA6D9C}"/>
              </a:ext>
            </a:extLst>
          </p:cNvPr>
          <p:cNvSpPr/>
          <p:nvPr/>
        </p:nvSpPr>
        <p:spPr>
          <a:xfrm>
            <a:off x="6126302" y="2517629"/>
            <a:ext cx="79274" cy="982564"/>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EEF07F21-7723-40CE-8A06-75075A47A026}"/>
              </a:ext>
            </a:extLst>
          </p:cNvPr>
          <p:cNvSpPr txBox="1"/>
          <p:nvPr/>
        </p:nvSpPr>
        <p:spPr>
          <a:xfrm>
            <a:off x="5325980" y="3552585"/>
            <a:ext cx="1490787" cy="1015663"/>
          </a:xfrm>
          <a:prstGeom prst="rect">
            <a:avLst/>
          </a:prstGeom>
          <a:noFill/>
        </p:spPr>
        <p:txBody>
          <a:bodyPr wrap="square" rtlCol="0">
            <a:spAutoFit/>
          </a:bodyPr>
          <a:lstStyle/>
          <a:p>
            <a:r>
              <a:rPr lang="en-US" sz="1200" dirty="0"/>
              <a:t>You can see what pictures we found to build our first background on page 5</a:t>
            </a:r>
            <a:endParaRPr lang="en-GB" sz="1200" dirty="0"/>
          </a:p>
        </p:txBody>
      </p:sp>
      <p:sp>
        <p:nvSpPr>
          <p:cNvPr id="25" name="Arrow: Up 24">
            <a:extLst>
              <a:ext uri="{FF2B5EF4-FFF2-40B4-BE49-F238E27FC236}">
                <a16:creationId xmlns:a16="http://schemas.microsoft.com/office/drawing/2014/main" id="{69502A47-F812-41B5-AF43-17755644B8BA}"/>
              </a:ext>
            </a:extLst>
          </p:cNvPr>
          <p:cNvSpPr/>
          <p:nvPr/>
        </p:nvSpPr>
        <p:spPr>
          <a:xfrm>
            <a:off x="7854315" y="2894163"/>
            <a:ext cx="79274" cy="621006"/>
          </a:xfrm>
          <a:prstGeom prst="up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a:extLst>
              <a:ext uri="{FF2B5EF4-FFF2-40B4-BE49-F238E27FC236}">
                <a16:creationId xmlns:a16="http://schemas.microsoft.com/office/drawing/2014/main" id="{80660138-A764-498F-ABCB-8CB3D8C5B304}"/>
              </a:ext>
            </a:extLst>
          </p:cNvPr>
          <p:cNvSpPr txBox="1"/>
          <p:nvPr/>
        </p:nvSpPr>
        <p:spPr>
          <a:xfrm>
            <a:off x="6789967" y="3594349"/>
            <a:ext cx="2488427" cy="1384995"/>
          </a:xfrm>
          <a:prstGeom prst="rect">
            <a:avLst/>
          </a:prstGeom>
          <a:noFill/>
        </p:spPr>
        <p:txBody>
          <a:bodyPr wrap="square" rtlCol="0">
            <a:spAutoFit/>
          </a:bodyPr>
          <a:lstStyle/>
          <a:p>
            <a:r>
              <a:rPr lang="en-US" sz="1200" dirty="0"/>
              <a:t>The Crafty Crew Food Truck, you can see the rear view of the food truck on page11.  We also need to find a side view of the truck so we can show it on the road and also one of it handing out food.  An ice cream van picture would be ideal.</a:t>
            </a:r>
            <a:endParaRPr lang="en-GB" sz="1200" dirty="0"/>
          </a:p>
        </p:txBody>
      </p:sp>
      <p:sp>
        <p:nvSpPr>
          <p:cNvPr id="27" name="TextBox 26">
            <a:extLst>
              <a:ext uri="{FF2B5EF4-FFF2-40B4-BE49-F238E27FC236}">
                <a16:creationId xmlns:a16="http://schemas.microsoft.com/office/drawing/2014/main" id="{DB061ED1-2B80-4853-AB7F-C6DA5939326E}"/>
              </a:ext>
            </a:extLst>
          </p:cNvPr>
          <p:cNvSpPr txBox="1"/>
          <p:nvPr/>
        </p:nvSpPr>
        <p:spPr>
          <a:xfrm>
            <a:off x="5597255" y="5046991"/>
            <a:ext cx="3470988" cy="1384995"/>
          </a:xfrm>
          <a:prstGeom prst="rect">
            <a:avLst/>
          </a:prstGeom>
          <a:noFill/>
          <a:ln>
            <a:solidFill>
              <a:schemeClr val="tx1"/>
            </a:solidFill>
          </a:ln>
        </p:spPr>
        <p:txBody>
          <a:bodyPr wrap="square" rtlCol="0">
            <a:spAutoFit/>
          </a:bodyPr>
          <a:lstStyle/>
          <a:p>
            <a:r>
              <a:rPr lang="en-US" sz="1200" dirty="0"/>
              <a:t>Hopefully this has given you an idea of how you work out what your backgrounds are going to look like.  After this you can begin to look for images that you can use to create the backgrounds for your story.  So I’m going on the hunt for an ice-cream van so I can have all the backgrounds I need for next months kit!</a:t>
            </a:r>
            <a:endParaRPr lang="en-GB" sz="1200" dirty="0"/>
          </a:p>
        </p:txBody>
      </p:sp>
      <p:sp>
        <p:nvSpPr>
          <p:cNvPr id="28" name="Slide Number Placeholder 15">
            <a:extLst>
              <a:ext uri="{FF2B5EF4-FFF2-40B4-BE49-F238E27FC236}">
                <a16:creationId xmlns:a16="http://schemas.microsoft.com/office/drawing/2014/main" id="{00F880E1-5400-4731-86D7-C7C7C368224E}"/>
              </a:ext>
            </a:extLst>
          </p:cNvPr>
          <p:cNvSpPr txBox="1">
            <a:spLocks/>
          </p:cNvSpPr>
          <p:nvPr/>
        </p:nvSpPr>
        <p:spPr>
          <a:xfrm>
            <a:off x="1811864" y="6504438"/>
            <a:ext cx="217800" cy="217800"/>
          </a:xfrm>
          <a:prstGeom prst="ellipse">
            <a:avLst/>
          </a:prstGeom>
          <a:ln w="3175">
            <a:solidFill>
              <a:schemeClr val="accent1"/>
            </a:solidFill>
          </a:ln>
        </p:spPr>
        <p:txBody>
          <a:bodyPr vert="horz" wrap="square" lIns="0" tIns="0" rIns="0" bIns="0" rtlCol="0" anchor="ctr"/>
          <a:lstStyle>
            <a:defPPr rtl="0">
              <a:defRPr lang="en-gb"/>
            </a:defPPr>
            <a:lvl1pPr marL="0" algn="ctr" defTabSz="457200" rtl="0" eaLnBrk="1" latinLnBrk="0" hangingPunct="1">
              <a:defRPr sz="9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noProof="1"/>
              <a:t>11</a:t>
            </a:r>
          </a:p>
        </p:txBody>
      </p:sp>
    </p:spTree>
    <p:extLst>
      <p:ext uri="{BB962C8B-B14F-4D97-AF65-F5344CB8AC3E}">
        <p14:creationId xmlns:p14="http://schemas.microsoft.com/office/powerpoint/2010/main" val="35614882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5785C01-39C6-46AB-97F0-EE2C50EFD511}"/>
              </a:ext>
            </a:extLst>
          </p:cNvPr>
          <p:cNvSpPr>
            <a:spLocks noGrp="1"/>
          </p:cNvSpPr>
          <p:nvPr>
            <p:ph type="sldNum" sz="quarter" idx="10"/>
          </p:nvPr>
        </p:nvSpPr>
        <p:spPr>
          <a:xfrm>
            <a:off x="1698070" y="6490901"/>
            <a:ext cx="217800" cy="217800"/>
          </a:xfrm>
        </p:spPr>
        <p:txBody>
          <a:bodyPr rtlCol="0"/>
          <a:lstStyle/>
          <a:p>
            <a:pPr rtl="0"/>
            <a:r>
              <a:rPr lang="en-GB" dirty="0">
                <a:solidFill>
                  <a:schemeClr val="tx1"/>
                </a:solidFill>
              </a:rPr>
              <a:t>5</a:t>
            </a:r>
          </a:p>
        </p:txBody>
      </p:sp>
      <p:sp>
        <p:nvSpPr>
          <p:cNvPr id="71" name="Title 70">
            <a:extLst>
              <a:ext uri="{FF2B5EF4-FFF2-40B4-BE49-F238E27FC236}">
                <a16:creationId xmlns:a16="http://schemas.microsoft.com/office/drawing/2014/main" id="{09E18396-2102-4D80-8B9F-1C1CCB6C1B49}"/>
              </a:ext>
            </a:extLst>
          </p:cNvPr>
          <p:cNvSpPr>
            <a:spLocks noGrp="1"/>
          </p:cNvSpPr>
          <p:nvPr>
            <p:ph type="title"/>
          </p:nvPr>
        </p:nvSpPr>
        <p:spPr>
          <a:xfrm>
            <a:off x="159405" y="149299"/>
            <a:ext cx="3978722" cy="568325"/>
          </a:xfrm>
          <a:solidFill>
            <a:schemeClr val="bg1"/>
          </a:solidFill>
          <a:ln>
            <a:solidFill>
              <a:schemeClr val="tx1"/>
            </a:solidFill>
          </a:ln>
        </p:spPr>
        <p:txBody>
          <a:bodyPr lIns="108000" rtlCol="0"/>
          <a:lstStyle/>
          <a:p>
            <a:pPr rtl="0"/>
            <a:r>
              <a:rPr lang="en-GB" sz="3200" dirty="0"/>
              <a:t>Creating Backgrounds</a:t>
            </a:r>
          </a:p>
        </p:txBody>
      </p:sp>
      <p:sp>
        <p:nvSpPr>
          <p:cNvPr id="72" name="Text Placeholder 71">
            <a:extLst>
              <a:ext uri="{FF2B5EF4-FFF2-40B4-BE49-F238E27FC236}">
                <a16:creationId xmlns:a16="http://schemas.microsoft.com/office/drawing/2014/main" id="{87E3FD91-A313-4A5D-869C-DE1CE9B3414B}"/>
              </a:ext>
            </a:extLst>
          </p:cNvPr>
          <p:cNvSpPr>
            <a:spLocks noGrp="1"/>
          </p:cNvSpPr>
          <p:nvPr>
            <p:ph type="body" sz="quarter" idx="12"/>
          </p:nvPr>
        </p:nvSpPr>
        <p:spPr>
          <a:xfrm>
            <a:off x="167865" y="783918"/>
            <a:ext cx="3278210" cy="344278"/>
          </a:xfrm>
        </p:spPr>
        <p:txBody>
          <a:bodyPr rtlCol="0"/>
          <a:lstStyle/>
          <a:p>
            <a:pPr rtl="0"/>
            <a:r>
              <a:rPr lang="en-US" dirty="0"/>
              <a:t>Create where your characters live.</a:t>
            </a:r>
            <a:endParaRPr lang="en-GB" dirty="0"/>
          </a:p>
        </p:txBody>
      </p:sp>
      <p:pic>
        <p:nvPicPr>
          <p:cNvPr id="37" name="Picture Placeholder 36">
            <a:extLst>
              <a:ext uri="{FF2B5EF4-FFF2-40B4-BE49-F238E27FC236}">
                <a16:creationId xmlns:a16="http://schemas.microsoft.com/office/drawing/2014/main" id="{CA467587-C01B-4A0D-903A-F93504938D9B}"/>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a:stretch/>
        </p:blipFill>
        <p:spPr>
          <a:xfrm>
            <a:off x="2087359" y="4415846"/>
            <a:ext cx="2139408" cy="1840516"/>
          </a:xfrm>
        </p:spPr>
      </p:pic>
      <p:pic>
        <p:nvPicPr>
          <p:cNvPr id="39" name="Picture Placeholder 38">
            <a:extLst>
              <a:ext uri="{FF2B5EF4-FFF2-40B4-BE49-F238E27FC236}">
                <a16:creationId xmlns:a16="http://schemas.microsoft.com/office/drawing/2014/main" id="{3EA7433C-7988-4F34-88EE-675C34F82CDD}"/>
              </a:ext>
            </a:extLst>
          </p:cNvPr>
          <p:cNvPicPr>
            <a:picLocks noGrp="1" noChangeAspect="1"/>
          </p:cNvPicPr>
          <p:nvPr>
            <p:ph type="pic" sz="quarter" idx="19"/>
          </p:nvPr>
        </p:nvPicPr>
        <p:blipFill>
          <a:blip r:embed="rId4">
            <a:extLst>
              <a:ext uri="{28A0092B-C50C-407E-A947-70E740481C1C}">
                <a14:useLocalDpi xmlns:a14="http://schemas.microsoft.com/office/drawing/2010/main" val="0"/>
              </a:ext>
            </a:extLst>
          </a:blip>
          <a:srcRect/>
          <a:stretch/>
        </p:blipFill>
        <p:spPr>
          <a:xfrm>
            <a:off x="2087359" y="1203649"/>
            <a:ext cx="2050768" cy="2721311"/>
          </a:xfrm>
        </p:spPr>
      </p:pic>
      <p:sp>
        <p:nvSpPr>
          <p:cNvPr id="32" name="Text Placeholder 31">
            <a:extLst>
              <a:ext uri="{FF2B5EF4-FFF2-40B4-BE49-F238E27FC236}">
                <a16:creationId xmlns:a16="http://schemas.microsoft.com/office/drawing/2014/main" id="{B97F403C-E8DE-4782-891C-A119692E93EC}"/>
              </a:ext>
            </a:extLst>
          </p:cNvPr>
          <p:cNvSpPr>
            <a:spLocks noGrp="1"/>
          </p:cNvSpPr>
          <p:nvPr>
            <p:ph type="body" sz="quarter" idx="21"/>
          </p:nvPr>
        </p:nvSpPr>
        <p:spPr>
          <a:xfrm>
            <a:off x="284521" y="1372826"/>
            <a:ext cx="1692000" cy="5485174"/>
          </a:xfrm>
        </p:spPr>
        <p:txBody>
          <a:bodyPr rtlCol="0"/>
          <a:lstStyle/>
          <a:p>
            <a:pPr rtl="0"/>
            <a:r>
              <a:rPr lang="en-US" sz="1400" noProof="1"/>
              <a:t>You have your characters and have worked out how they fit into your clan and what they do.</a:t>
            </a:r>
          </a:p>
          <a:p>
            <a:pPr rtl="0"/>
            <a:r>
              <a:rPr lang="en-US" sz="1400" noProof="1"/>
              <a:t>Now its time to work out where they do it and what the background to the action looks like.</a:t>
            </a:r>
          </a:p>
          <a:p>
            <a:pPr rtl="0"/>
            <a:r>
              <a:rPr lang="en-US" sz="1400" noProof="1"/>
              <a:t>I’ve worked out the Crafty Crew’s base is a camp in the woods where they grow food and provide meals for the hungry.</a:t>
            </a:r>
          </a:p>
          <a:p>
            <a:pPr rtl="0"/>
            <a:r>
              <a:rPr lang="en-US" sz="1400" noProof="1"/>
              <a:t>I started looking for pictures that would give me the pieces I needed to create my first background.   Luckily I found two photos from one of our camping trips showing cooking our camp dinner and the woods at Firestone Copse where we went on a walk. </a:t>
            </a:r>
          </a:p>
        </p:txBody>
      </p:sp>
      <p:sp>
        <p:nvSpPr>
          <p:cNvPr id="33" name="Text Placeholder 32">
            <a:extLst>
              <a:ext uri="{FF2B5EF4-FFF2-40B4-BE49-F238E27FC236}">
                <a16:creationId xmlns:a16="http://schemas.microsoft.com/office/drawing/2014/main" id="{EBF054EF-7628-426F-B2AE-7CB267FAB6A7}"/>
              </a:ext>
            </a:extLst>
          </p:cNvPr>
          <p:cNvSpPr>
            <a:spLocks noGrp="1"/>
          </p:cNvSpPr>
          <p:nvPr>
            <p:ph type="body" sz="quarter" idx="22"/>
          </p:nvPr>
        </p:nvSpPr>
        <p:spPr>
          <a:xfrm>
            <a:off x="2135390" y="6392043"/>
            <a:ext cx="1547725" cy="288000"/>
          </a:xfrm>
          <a:solidFill>
            <a:schemeClr val="bg1"/>
          </a:solidFill>
        </p:spPr>
        <p:txBody>
          <a:bodyPr rtlCol="0"/>
          <a:lstStyle/>
          <a:p>
            <a:pPr rtl="0"/>
            <a:r>
              <a:rPr lang="en-US" dirty="0"/>
              <a:t>F</a:t>
            </a:r>
            <a:r>
              <a:rPr lang="en-GB" dirty="0" err="1"/>
              <a:t>irestone</a:t>
            </a:r>
            <a:r>
              <a:rPr lang="en-GB" dirty="0"/>
              <a:t> </a:t>
            </a:r>
            <a:r>
              <a:rPr lang="en-GB" dirty="0" err="1"/>
              <a:t>Copse</a:t>
            </a:r>
            <a:r>
              <a:rPr lang="en-GB" dirty="0"/>
              <a:t> woods</a:t>
            </a:r>
          </a:p>
        </p:txBody>
      </p:sp>
      <p:sp>
        <p:nvSpPr>
          <p:cNvPr id="34" name="Text Placeholder 33">
            <a:extLst>
              <a:ext uri="{FF2B5EF4-FFF2-40B4-BE49-F238E27FC236}">
                <a16:creationId xmlns:a16="http://schemas.microsoft.com/office/drawing/2014/main" id="{E2A0948C-BBCD-488B-AE0F-61049E361E6C}"/>
              </a:ext>
            </a:extLst>
          </p:cNvPr>
          <p:cNvSpPr>
            <a:spLocks noGrp="1"/>
          </p:cNvSpPr>
          <p:nvPr>
            <p:ph type="body" sz="quarter" idx="23"/>
          </p:nvPr>
        </p:nvSpPr>
        <p:spPr>
          <a:xfrm>
            <a:off x="2087359" y="4060642"/>
            <a:ext cx="1547725" cy="149323"/>
          </a:xfrm>
          <a:solidFill>
            <a:schemeClr val="bg1"/>
          </a:solidFill>
        </p:spPr>
        <p:txBody>
          <a:bodyPr rtlCol="0"/>
          <a:lstStyle/>
          <a:p>
            <a:pPr rtl="0"/>
            <a:r>
              <a:rPr lang="en-GB" dirty="0"/>
              <a:t>Camp cooking</a:t>
            </a:r>
          </a:p>
        </p:txBody>
      </p:sp>
      <p:cxnSp>
        <p:nvCxnSpPr>
          <p:cNvPr id="78" name="Straight Connector 77">
            <a:extLst>
              <a:ext uri="{FF2B5EF4-FFF2-40B4-BE49-F238E27FC236}">
                <a16:creationId xmlns:a16="http://schemas.microsoft.com/office/drawing/2014/main" id="{13060497-A004-4DC0-8AE3-570038513A55}"/>
              </a:ext>
              <a:ext uri="{C183D7F6-B498-43B3-948B-1728B52AA6E4}">
                <adec:decorative xmlns:adec="http://schemas.microsoft.com/office/drawing/2017/decorative" val="1"/>
              </a:ext>
            </a:extLst>
          </p:cNvPr>
          <p:cNvCxnSpPr>
            <a:cxnSpLocks/>
          </p:cNvCxnSpPr>
          <p:nvPr/>
        </p:nvCxnSpPr>
        <p:spPr>
          <a:xfrm>
            <a:off x="173683" y="480488"/>
            <a:ext cx="0" cy="582036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6" name="Title 70">
            <a:extLst>
              <a:ext uri="{FF2B5EF4-FFF2-40B4-BE49-F238E27FC236}">
                <a16:creationId xmlns:a16="http://schemas.microsoft.com/office/drawing/2014/main" id="{7A88A1C7-AC78-4E39-8CED-D5D622D3737E}"/>
              </a:ext>
            </a:extLst>
          </p:cNvPr>
          <p:cNvSpPr txBox="1">
            <a:spLocks/>
          </p:cNvSpPr>
          <p:nvPr/>
        </p:nvSpPr>
        <p:spPr>
          <a:xfrm>
            <a:off x="4991595" y="200205"/>
            <a:ext cx="3978722" cy="568325"/>
          </a:xfrm>
          <a:prstGeom prst="rect">
            <a:avLst/>
          </a:prstGeom>
          <a:solidFill>
            <a:schemeClr val="bg1"/>
          </a:solidFill>
          <a:ln>
            <a:solidFill>
              <a:schemeClr val="tx1"/>
            </a:solidFill>
          </a:ln>
          <a:effectLst/>
        </p:spPr>
        <p:txBody>
          <a:bodyPr vert="horz" lIns="108000" tIns="72000" rIns="108000" bIns="72000" rtlCol="0" anchor="t">
            <a:noAutofit/>
          </a:bodyPr>
          <a:lstStyle>
            <a:lvl1pPr algn="l" defTabSz="914400" rtl="0" eaLnBrk="1" latinLnBrk="0" hangingPunct="1">
              <a:lnSpc>
                <a:spcPct val="90000"/>
              </a:lnSpc>
              <a:spcBef>
                <a:spcPct val="0"/>
              </a:spcBef>
              <a:buNone/>
              <a:defRPr lang="en-US" sz="3600" b="1" kern="1200" cap="none" spc="-150" dirty="0">
                <a:ln w="6350">
                  <a:noFill/>
                  <a:prstDash val="solid"/>
                </a:ln>
                <a:solidFill>
                  <a:schemeClr val="tx1"/>
                </a:solidFill>
                <a:effectLst/>
                <a:latin typeface="+mj-lt"/>
                <a:ea typeface="+mj-ea"/>
                <a:cs typeface="+mj-cs"/>
              </a:defRPr>
            </a:lvl1pPr>
          </a:lstStyle>
          <a:p>
            <a:r>
              <a:rPr lang="en-GB" sz="3200" dirty="0"/>
              <a:t>Colouring In</a:t>
            </a:r>
          </a:p>
        </p:txBody>
      </p:sp>
      <p:sp>
        <p:nvSpPr>
          <p:cNvPr id="3" name="Rectangle 2">
            <a:extLst>
              <a:ext uri="{FF2B5EF4-FFF2-40B4-BE49-F238E27FC236}">
                <a16:creationId xmlns:a16="http://schemas.microsoft.com/office/drawing/2014/main" id="{4CE60355-2F18-4458-8C9E-4BF5653D4F07}"/>
              </a:ext>
            </a:extLst>
          </p:cNvPr>
          <p:cNvSpPr/>
          <p:nvPr/>
        </p:nvSpPr>
        <p:spPr>
          <a:xfrm>
            <a:off x="4572000" y="5747657"/>
            <a:ext cx="559836" cy="6531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747ADDB2-7D6E-4762-9684-B328CBF11D5B}"/>
              </a:ext>
            </a:extLst>
          </p:cNvPr>
          <p:cNvSpPr/>
          <p:nvPr/>
        </p:nvSpPr>
        <p:spPr>
          <a:xfrm>
            <a:off x="4572000" y="1448546"/>
            <a:ext cx="559836" cy="6531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32100751-CBD6-4EFC-A9EB-05FFC3F8DEE3}"/>
              </a:ext>
            </a:extLst>
          </p:cNvPr>
          <p:cNvSpPr txBox="1"/>
          <p:nvPr/>
        </p:nvSpPr>
        <p:spPr>
          <a:xfrm>
            <a:off x="5220477" y="1071505"/>
            <a:ext cx="3489648" cy="1169551"/>
          </a:xfrm>
          <a:prstGeom prst="rect">
            <a:avLst/>
          </a:prstGeom>
          <a:noFill/>
        </p:spPr>
        <p:txBody>
          <a:bodyPr wrap="square" rtlCol="0">
            <a:spAutoFit/>
          </a:bodyPr>
          <a:lstStyle/>
          <a:p>
            <a:r>
              <a:rPr lang="en-US" sz="1400" dirty="0"/>
              <a:t>To make trees full of leaves and fill the ground with bushes use to shades of green.  When </a:t>
            </a:r>
            <a:r>
              <a:rPr lang="en-US" sz="1400" dirty="0" err="1"/>
              <a:t>colouring</a:t>
            </a:r>
            <a:r>
              <a:rPr lang="en-US" sz="1400" dirty="0"/>
              <a:t> move the pen in tiny circles instead of up and down or side to side.</a:t>
            </a:r>
            <a:endParaRPr lang="en-GB" sz="1400" dirty="0"/>
          </a:p>
        </p:txBody>
      </p:sp>
      <p:sp>
        <p:nvSpPr>
          <p:cNvPr id="6" name="TextBox 5">
            <a:extLst>
              <a:ext uri="{FF2B5EF4-FFF2-40B4-BE49-F238E27FC236}">
                <a16:creationId xmlns:a16="http://schemas.microsoft.com/office/drawing/2014/main" id="{7AF9EAE5-4997-43D6-AA2A-C2EC3258D58A}"/>
              </a:ext>
            </a:extLst>
          </p:cNvPr>
          <p:cNvSpPr txBox="1"/>
          <p:nvPr/>
        </p:nvSpPr>
        <p:spPr>
          <a:xfrm>
            <a:off x="5236131" y="5628305"/>
            <a:ext cx="3338701" cy="738664"/>
          </a:xfrm>
          <a:prstGeom prst="rect">
            <a:avLst/>
          </a:prstGeom>
          <a:noFill/>
        </p:spPr>
        <p:txBody>
          <a:bodyPr wrap="square" rtlCol="0">
            <a:spAutoFit/>
          </a:bodyPr>
          <a:lstStyle/>
          <a:p>
            <a:r>
              <a:rPr lang="en-US" sz="1400" dirty="0"/>
              <a:t>The great thing about using tracing paper for drawing is that they are reversible!</a:t>
            </a:r>
          </a:p>
          <a:p>
            <a:r>
              <a:rPr lang="en-US" sz="1400" dirty="0"/>
              <a:t>So if you don’t like the front, flip it over</a:t>
            </a:r>
            <a:endParaRPr lang="en-GB" sz="1400" dirty="0"/>
          </a:p>
        </p:txBody>
      </p:sp>
      <p:sp>
        <p:nvSpPr>
          <p:cNvPr id="7" name="Rectangle 6">
            <a:extLst>
              <a:ext uri="{FF2B5EF4-FFF2-40B4-BE49-F238E27FC236}">
                <a16:creationId xmlns:a16="http://schemas.microsoft.com/office/drawing/2014/main" id="{06195441-B713-4F5A-B89C-51CE2AD91DA0}"/>
              </a:ext>
            </a:extLst>
          </p:cNvPr>
          <p:cNvSpPr/>
          <p:nvPr/>
        </p:nvSpPr>
        <p:spPr>
          <a:xfrm>
            <a:off x="4572000" y="4236098"/>
            <a:ext cx="559836" cy="6531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4E78E484-AE79-4E28-9E20-059C77F22F18}"/>
              </a:ext>
            </a:extLst>
          </p:cNvPr>
          <p:cNvSpPr txBox="1"/>
          <p:nvPr/>
        </p:nvSpPr>
        <p:spPr>
          <a:xfrm>
            <a:off x="5317775" y="3248286"/>
            <a:ext cx="3326362" cy="1384995"/>
          </a:xfrm>
          <a:prstGeom prst="rect">
            <a:avLst/>
          </a:prstGeom>
          <a:noFill/>
        </p:spPr>
        <p:txBody>
          <a:bodyPr wrap="square" rtlCol="0">
            <a:spAutoFit/>
          </a:bodyPr>
          <a:lstStyle/>
          <a:p>
            <a:r>
              <a:rPr lang="en-US" sz="1400" dirty="0"/>
              <a:t>You can smudge the </a:t>
            </a:r>
            <a:r>
              <a:rPr lang="en-US" sz="1400" dirty="0" err="1"/>
              <a:t>colour</a:t>
            </a:r>
            <a:r>
              <a:rPr lang="en-US" sz="1400" dirty="0"/>
              <a:t> to soften the edges because the ink stays wet for a little while on tracing paper but you have to be quick.  When you have </a:t>
            </a:r>
            <a:r>
              <a:rPr lang="en-US" sz="1400" dirty="0" err="1"/>
              <a:t>coloured</a:t>
            </a:r>
            <a:r>
              <a:rPr lang="en-US" sz="1400" dirty="0"/>
              <a:t> in a small area, rub it with a piece of tissue and the </a:t>
            </a:r>
            <a:r>
              <a:rPr lang="en-US" sz="1400" dirty="0" err="1"/>
              <a:t>colour</a:t>
            </a:r>
            <a:r>
              <a:rPr lang="en-US" sz="1400" dirty="0"/>
              <a:t> will smudge.</a:t>
            </a:r>
            <a:endParaRPr lang="en-GB" sz="1400" dirty="0"/>
          </a:p>
        </p:txBody>
      </p:sp>
      <p:sp>
        <p:nvSpPr>
          <p:cNvPr id="18" name="Slide Number Placeholder 3">
            <a:extLst>
              <a:ext uri="{FF2B5EF4-FFF2-40B4-BE49-F238E27FC236}">
                <a16:creationId xmlns:a16="http://schemas.microsoft.com/office/drawing/2014/main" id="{107839B6-37CA-462C-A8C0-017205BA323C}"/>
              </a:ext>
            </a:extLst>
          </p:cNvPr>
          <p:cNvSpPr txBox="1">
            <a:spLocks/>
          </p:cNvSpPr>
          <p:nvPr/>
        </p:nvSpPr>
        <p:spPr>
          <a:xfrm>
            <a:off x="6310503" y="6490901"/>
            <a:ext cx="217800" cy="217800"/>
          </a:xfrm>
          <a:prstGeom prst="ellipse">
            <a:avLst/>
          </a:prstGeom>
          <a:ln w="3175">
            <a:solidFill>
              <a:schemeClr val="accent1"/>
            </a:solidFill>
          </a:ln>
        </p:spPr>
        <p:txBody>
          <a:bodyPr vert="horz" wrap="square" lIns="0" tIns="0" rIns="0" bIns="0" rtlCol="0" anchor="ctr"/>
          <a:lstStyle>
            <a:defPPr rtl="0">
              <a:defRPr lang="en-gb"/>
            </a:defPPr>
            <a:lvl1pPr marL="0" algn="ctr" defTabSz="457200" rtl="0" eaLnBrk="1" latinLnBrk="0" hangingPunct="1">
              <a:defRPr sz="9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chemeClr val="tx1"/>
                </a:solidFill>
              </a:rPr>
              <a:t>1</a:t>
            </a:r>
            <a:r>
              <a:rPr lang="en-GB" dirty="0">
                <a:solidFill>
                  <a:schemeClr val="tx1"/>
                </a:solidFill>
              </a:rPr>
              <a:t>0</a:t>
            </a:r>
          </a:p>
        </p:txBody>
      </p:sp>
    </p:spTree>
    <p:extLst>
      <p:ext uri="{BB962C8B-B14F-4D97-AF65-F5344CB8AC3E}">
        <p14:creationId xmlns:p14="http://schemas.microsoft.com/office/powerpoint/2010/main" val="16351137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C2AFF88-0B0A-4673-9CCF-FD96BE8C331F}"/>
              </a:ext>
            </a:extLst>
          </p:cNvPr>
          <p:cNvSpPr>
            <a:spLocks noGrp="1"/>
          </p:cNvSpPr>
          <p:nvPr>
            <p:ph type="sldNum" sz="quarter" idx="10"/>
          </p:nvPr>
        </p:nvSpPr>
        <p:spPr>
          <a:xfrm>
            <a:off x="6659334" y="6515216"/>
            <a:ext cx="217800" cy="217800"/>
          </a:xfrm>
        </p:spPr>
        <p:txBody>
          <a:bodyPr/>
          <a:lstStyle/>
          <a:p>
            <a:pPr rtl="0"/>
            <a:r>
              <a:rPr lang="en-GB" noProof="0" dirty="0">
                <a:solidFill>
                  <a:schemeClr val="tx1"/>
                </a:solidFill>
              </a:rPr>
              <a:t>6</a:t>
            </a:r>
          </a:p>
        </p:txBody>
      </p:sp>
      <p:sp>
        <p:nvSpPr>
          <p:cNvPr id="6" name="Title 5">
            <a:extLst>
              <a:ext uri="{FF2B5EF4-FFF2-40B4-BE49-F238E27FC236}">
                <a16:creationId xmlns:a16="http://schemas.microsoft.com/office/drawing/2014/main" id="{0A4313C9-6187-427B-82E7-65EE6844A565}"/>
              </a:ext>
            </a:extLst>
          </p:cNvPr>
          <p:cNvSpPr>
            <a:spLocks noGrp="1"/>
          </p:cNvSpPr>
          <p:nvPr>
            <p:ph type="title"/>
          </p:nvPr>
        </p:nvSpPr>
        <p:spPr>
          <a:xfrm>
            <a:off x="5341476" y="183654"/>
            <a:ext cx="3652291" cy="568325"/>
          </a:xfrm>
          <a:noFill/>
          <a:ln>
            <a:solidFill>
              <a:schemeClr val="tx1"/>
            </a:solidFill>
          </a:ln>
        </p:spPr>
        <p:txBody>
          <a:bodyPr lIns="144000"/>
          <a:lstStyle/>
          <a:p>
            <a:r>
              <a:rPr lang="en-US" dirty="0"/>
              <a:t>Picture Tracing</a:t>
            </a:r>
            <a:endParaRPr lang="en-GB" dirty="0"/>
          </a:p>
        </p:txBody>
      </p:sp>
      <p:pic>
        <p:nvPicPr>
          <p:cNvPr id="24" name="Picture 23" descr="A drawing on a piece of paper&#10;&#10;Description automatically generated with medium confidence">
            <a:extLst>
              <a:ext uri="{FF2B5EF4-FFF2-40B4-BE49-F238E27FC236}">
                <a16:creationId xmlns:a16="http://schemas.microsoft.com/office/drawing/2014/main" id="{A650E716-9EA7-4462-B954-9A7076D73F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3959" y="1370137"/>
            <a:ext cx="1873877" cy="2340000"/>
          </a:xfrm>
          <a:prstGeom prst="rect">
            <a:avLst/>
          </a:prstGeom>
        </p:spPr>
      </p:pic>
      <p:pic>
        <p:nvPicPr>
          <p:cNvPr id="26" name="Picture 25" descr="A picture containing diagram&#10;&#10;Description automatically generated">
            <a:extLst>
              <a:ext uri="{FF2B5EF4-FFF2-40B4-BE49-F238E27FC236}">
                <a16:creationId xmlns:a16="http://schemas.microsoft.com/office/drawing/2014/main" id="{CC3EB264-D20E-476F-8527-4BBCA8EAD170}"/>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5225836" y="3990570"/>
            <a:ext cx="1872000" cy="2244213"/>
          </a:xfrm>
          <a:prstGeom prst="rect">
            <a:avLst/>
          </a:prstGeom>
        </p:spPr>
      </p:pic>
      <p:sp>
        <p:nvSpPr>
          <p:cNvPr id="27" name="TextBox 26">
            <a:extLst>
              <a:ext uri="{FF2B5EF4-FFF2-40B4-BE49-F238E27FC236}">
                <a16:creationId xmlns:a16="http://schemas.microsoft.com/office/drawing/2014/main" id="{4AED00D2-8152-42F8-AC33-5613A13B3640}"/>
              </a:ext>
            </a:extLst>
          </p:cNvPr>
          <p:cNvSpPr txBox="1"/>
          <p:nvPr/>
        </p:nvSpPr>
        <p:spPr>
          <a:xfrm>
            <a:off x="7148104" y="1264077"/>
            <a:ext cx="1978090" cy="5447645"/>
          </a:xfrm>
          <a:prstGeom prst="rect">
            <a:avLst/>
          </a:prstGeom>
          <a:noFill/>
        </p:spPr>
        <p:txBody>
          <a:bodyPr wrap="square" rtlCol="0">
            <a:spAutoFit/>
          </a:bodyPr>
          <a:lstStyle/>
          <a:p>
            <a:r>
              <a:rPr lang="en-US" sz="1200" dirty="0"/>
              <a:t>Picture tracing is different from doing a normal drawing because you start with what you want to put in the front of your picture and work backwards.</a:t>
            </a:r>
          </a:p>
          <a:p>
            <a:endParaRPr lang="en-GB" sz="1200" dirty="0"/>
          </a:p>
          <a:p>
            <a:r>
              <a:rPr lang="en-GB" sz="1200" dirty="0"/>
              <a:t>So I started to create my first background by tracing the camp kitchen leaving out the fields and hedges in the background.</a:t>
            </a:r>
          </a:p>
          <a:p>
            <a:endParaRPr lang="en-GB" sz="1200" dirty="0"/>
          </a:p>
          <a:p>
            <a:r>
              <a:rPr lang="en-GB" sz="1200" dirty="0"/>
              <a:t>I then switched photos, carefully lined up so that the trees are behind the tent and gazebo and then started to trace the tree trunks and branches.</a:t>
            </a:r>
          </a:p>
          <a:p>
            <a:endParaRPr lang="en-GB" sz="1200" dirty="0"/>
          </a:p>
          <a:p>
            <a:r>
              <a:rPr lang="en-GB" sz="1200" dirty="0"/>
              <a:t>The leaves and bushes can be added in when you start to colour in.</a:t>
            </a:r>
          </a:p>
          <a:p>
            <a:endParaRPr lang="en-GB" sz="1200" dirty="0"/>
          </a:p>
          <a:p>
            <a:r>
              <a:rPr lang="en-GB" sz="1200" dirty="0"/>
              <a:t>When you begin a drawing on normal paper you start with what you want in the background and work forwards.</a:t>
            </a:r>
            <a:endParaRPr lang="en-US" sz="1200" dirty="0"/>
          </a:p>
        </p:txBody>
      </p:sp>
      <p:pic>
        <p:nvPicPr>
          <p:cNvPr id="4" name="Picture 3">
            <a:extLst>
              <a:ext uri="{FF2B5EF4-FFF2-40B4-BE49-F238E27FC236}">
                <a16:creationId xmlns:a16="http://schemas.microsoft.com/office/drawing/2014/main" id="{9F8B5757-420B-4705-A0B2-501DE91A4F25}"/>
              </a:ext>
            </a:extLst>
          </p:cNvPr>
          <p:cNvPicPr>
            <a:picLocks noChangeAspect="1"/>
          </p:cNvPicPr>
          <p:nvPr/>
        </p:nvPicPr>
        <p:blipFill>
          <a:blip r:embed="rId4"/>
          <a:stretch>
            <a:fillRect/>
          </a:stretch>
        </p:blipFill>
        <p:spPr>
          <a:xfrm>
            <a:off x="654756" y="1051354"/>
            <a:ext cx="3529890" cy="4755292"/>
          </a:xfrm>
          <a:prstGeom prst="rect">
            <a:avLst/>
          </a:prstGeom>
        </p:spPr>
      </p:pic>
      <p:sp>
        <p:nvSpPr>
          <p:cNvPr id="10" name="Arrow: Bent-Up 9">
            <a:extLst>
              <a:ext uri="{FF2B5EF4-FFF2-40B4-BE49-F238E27FC236}">
                <a16:creationId xmlns:a16="http://schemas.microsoft.com/office/drawing/2014/main" id="{42EC6688-73DC-4EB1-9C0B-0FE7AEAC5AEB}"/>
              </a:ext>
            </a:extLst>
          </p:cNvPr>
          <p:cNvSpPr/>
          <p:nvPr/>
        </p:nvSpPr>
        <p:spPr>
          <a:xfrm rot="10800000">
            <a:off x="767531" y="633105"/>
            <a:ext cx="225548" cy="855905"/>
          </a:xfrm>
          <a:prstGeom prst="bentUp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Left 10">
            <a:extLst>
              <a:ext uri="{FF2B5EF4-FFF2-40B4-BE49-F238E27FC236}">
                <a16:creationId xmlns:a16="http://schemas.microsoft.com/office/drawing/2014/main" id="{4F5F41FD-D112-41E0-B766-98F3D81A91B9}"/>
              </a:ext>
            </a:extLst>
          </p:cNvPr>
          <p:cNvSpPr/>
          <p:nvPr/>
        </p:nvSpPr>
        <p:spPr>
          <a:xfrm>
            <a:off x="3694922" y="1370137"/>
            <a:ext cx="1287624" cy="118873"/>
          </a:xfrm>
          <a:prstGeom prst="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rrow: Left 11">
            <a:extLst>
              <a:ext uri="{FF2B5EF4-FFF2-40B4-BE49-F238E27FC236}">
                <a16:creationId xmlns:a16="http://schemas.microsoft.com/office/drawing/2014/main" id="{FEBC03B1-A303-4CF7-86C3-ACE04678683C}"/>
              </a:ext>
            </a:extLst>
          </p:cNvPr>
          <p:cNvSpPr/>
          <p:nvPr/>
        </p:nvSpPr>
        <p:spPr>
          <a:xfrm>
            <a:off x="3107094" y="5687773"/>
            <a:ext cx="1872000" cy="118873"/>
          </a:xfrm>
          <a:prstGeom prst="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6F303B61-4EA2-43CD-BD85-E474292FD88F}"/>
              </a:ext>
            </a:extLst>
          </p:cNvPr>
          <p:cNvSpPr txBox="1"/>
          <p:nvPr/>
        </p:nvSpPr>
        <p:spPr>
          <a:xfrm>
            <a:off x="1105853" y="183654"/>
            <a:ext cx="2839978" cy="646331"/>
          </a:xfrm>
          <a:prstGeom prst="rect">
            <a:avLst/>
          </a:prstGeom>
          <a:noFill/>
        </p:spPr>
        <p:txBody>
          <a:bodyPr wrap="square" rtlCol="0">
            <a:spAutoFit/>
          </a:bodyPr>
          <a:lstStyle/>
          <a:p>
            <a:r>
              <a:rPr lang="en-US" sz="1200" dirty="0"/>
              <a:t>To get the right shade when </a:t>
            </a:r>
            <a:r>
              <a:rPr lang="en-US" sz="1200" dirty="0" err="1"/>
              <a:t>colouring</a:t>
            </a:r>
            <a:r>
              <a:rPr lang="en-US" sz="1200" dirty="0"/>
              <a:t> on tracing paper begin with a lighter </a:t>
            </a:r>
            <a:r>
              <a:rPr lang="en-US" sz="1200" dirty="0" err="1"/>
              <a:t>colour</a:t>
            </a:r>
            <a:r>
              <a:rPr lang="en-US" sz="1200" dirty="0"/>
              <a:t> and then add darker </a:t>
            </a:r>
            <a:r>
              <a:rPr lang="en-US" sz="1200" dirty="0" err="1"/>
              <a:t>colours</a:t>
            </a:r>
            <a:r>
              <a:rPr lang="en-US" sz="1200" dirty="0"/>
              <a:t> on top</a:t>
            </a:r>
            <a:endParaRPr lang="en-GB" sz="1200" dirty="0"/>
          </a:p>
        </p:txBody>
      </p:sp>
      <p:sp>
        <p:nvSpPr>
          <p:cNvPr id="14" name="Arrow: Left 13">
            <a:extLst>
              <a:ext uri="{FF2B5EF4-FFF2-40B4-BE49-F238E27FC236}">
                <a16:creationId xmlns:a16="http://schemas.microsoft.com/office/drawing/2014/main" id="{62877192-CE62-4CAA-921D-6EC9F1D097B7}"/>
              </a:ext>
            </a:extLst>
          </p:cNvPr>
          <p:cNvSpPr/>
          <p:nvPr/>
        </p:nvSpPr>
        <p:spPr>
          <a:xfrm>
            <a:off x="3349690" y="4394718"/>
            <a:ext cx="1632856" cy="118873"/>
          </a:xfrm>
          <a:prstGeom prst="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Slide Number Placeholder 4">
            <a:extLst>
              <a:ext uri="{FF2B5EF4-FFF2-40B4-BE49-F238E27FC236}">
                <a16:creationId xmlns:a16="http://schemas.microsoft.com/office/drawing/2014/main" id="{A17D4B61-3E1C-4995-BE05-59700B867F0A}"/>
              </a:ext>
            </a:extLst>
          </p:cNvPr>
          <p:cNvSpPr txBox="1">
            <a:spLocks/>
          </p:cNvSpPr>
          <p:nvPr/>
        </p:nvSpPr>
        <p:spPr>
          <a:xfrm>
            <a:off x="2382851" y="6406316"/>
            <a:ext cx="217800" cy="217800"/>
          </a:xfrm>
          <a:prstGeom prst="ellipse">
            <a:avLst/>
          </a:prstGeom>
          <a:ln w="3175">
            <a:solidFill>
              <a:schemeClr val="accent1"/>
            </a:solidFill>
          </a:ln>
        </p:spPr>
        <p:txBody>
          <a:bodyPr vert="horz" wrap="square" lIns="0" tIns="0" rIns="0" bIns="0" rtlCol="0" anchor="ctr"/>
          <a:lstStyle>
            <a:defPPr rtl="0">
              <a:defRPr lang="en-gb"/>
            </a:defPPr>
            <a:lvl1pPr marL="0" algn="ctr" defTabSz="457200" rtl="0" eaLnBrk="1" latinLnBrk="0" hangingPunct="1">
              <a:defRPr sz="900" kern="1200">
                <a:solidFill>
                  <a:schemeClr val="tx1">
                    <a:lumMod val="50000"/>
                    <a:lumOff val="5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dirty="0">
                <a:solidFill>
                  <a:schemeClr val="tx1"/>
                </a:solidFill>
              </a:rPr>
              <a:t>9</a:t>
            </a:r>
          </a:p>
        </p:txBody>
      </p:sp>
    </p:spTree>
    <p:extLst>
      <p:ext uri="{BB962C8B-B14F-4D97-AF65-F5344CB8AC3E}">
        <p14:creationId xmlns:p14="http://schemas.microsoft.com/office/powerpoint/2010/main" val="547968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0" name="Rectangle 119">
            <a:extLst>
              <a:ext uri="{FF2B5EF4-FFF2-40B4-BE49-F238E27FC236}">
                <a16:creationId xmlns:a16="http://schemas.microsoft.com/office/drawing/2014/main" id="{DE8F9716-AFE6-4576-9873-FDFD0A9A26AD}"/>
              </a:ext>
              <a:ext uri="{C183D7F6-B498-43B3-948B-1728B52AA6E4}">
                <adec:decorative xmlns:adec="http://schemas.microsoft.com/office/drawing/2017/decorative" val="1"/>
              </a:ext>
            </a:extLst>
          </p:cNvPr>
          <p:cNvSpPr/>
          <p:nvPr/>
        </p:nvSpPr>
        <p:spPr>
          <a:xfrm>
            <a:off x="4572000" y="727593"/>
            <a:ext cx="2371572" cy="65357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sp>
        <p:nvSpPr>
          <p:cNvPr id="114" name="Text Placeholder 113">
            <a:extLst>
              <a:ext uri="{FF2B5EF4-FFF2-40B4-BE49-F238E27FC236}">
                <a16:creationId xmlns:a16="http://schemas.microsoft.com/office/drawing/2014/main" id="{989E00D1-9116-4FD2-95A5-AF0E74FA4DE3}"/>
              </a:ext>
            </a:extLst>
          </p:cNvPr>
          <p:cNvSpPr>
            <a:spLocks noGrp="1"/>
          </p:cNvSpPr>
          <p:nvPr>
            <p:ph type="body" sz="quarter" idx="12"/>
          </p:nvPr>
        </p:nvSpPr>
        <p:spPr>
          <a:xfrm>
            <a:off x="95137" y="1724137"/>
            <a:ext cx="1653466" cy="3560745"/>
          </a:xfrm>
        </p:spPr>
        <p:txBody>
          <a:bodyPr rtlCol="0" anchor="ctr"/>
          <a:lstStyle/>
          <a:p>
            <a:pPr rtl="0"/>
            <a:r>
              <a:rPr lang="en-GB" sz="800" noProof="1"/>
              <a:t>.</a:t>
            </a:r>
          </a:p>
        </p:txBody>
      </p:sp>
      <p:sp>
        <p:nvSpPr>
          <p:cNvPr id="7" name="Title 6">
            <a:extLst>
              <a:ext uri="{FF2B5EF4-FFF2-40B4-BE49-F238E27FC236}">
                <a16:creationId xmlns:a16="http://schemas.microsoft.com/office/drawing/2014/main" id="{CB824488-68B3-4F43-BA68-0E4CE10EB5A4}"/>
              </a:ext>
            </a:extLst>
          </p:cNvPr>
          <p:cNvSpPr>
            <a:spLocks noGrp="1"/>
          </p:cNvSpPr>
          <p:nvPr>
            <p:ph type="title"/>
          </p:nvPr>
        </p:nvSpPr>
        <p:spPr>
          <a:xfrm>
            <a:off x="4571999" y="533411"/>
            <a:ext cx="2741138" cy="987896"/>
          </a:xfrm>
          <a:solidFill>
            <a:schemeClr val="bg1"/>
          </a:solidFill>
          <a:ln>
            <a:solidFill>
              <a:schemeClr val="tx1"/>
            </a:solidFill>
          </a:ln>
        </p:spPr>
        <p:txBody>
          <a:bodyPr rtlCol="0"/>
          <a:lstStyle/>
          <a:p>
            <a:pPr rtl="0"/>
            <a:r>
              <a:rPr lang="en-GB" dirty="0">
                <a:solidFill>
                  <a:schemeClr val="tx1"/>
                </a:solidFill>
              </a:rPr>
              <a:t>Ideas Library;  Backgrounds</a:t>
            </a:r>
          </a:p>
        </p:txBody>
      </p:sp>
      <p:pic>
        <p:nvPicPr>
          <p:cNvPr id="26" name="Picture Placeholder 25">
            <a:extLst>
              <a:ext uri="{FF2B5EF4-FFF2-40B4-BE49-F238E27FC236}">
                <a16:creationId xmlns:a16="http://schemas.microsoft.com/office/drawing/2014/main" id="{1A33DE35-D9D4-43A7-9955-B55CF60384C0}"/>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a:stretch/>
        </p:blipFill>
        <p:spPr>
          <a:xfrm>
            <a:off x="7397515" y="2605034"/>
            <a:ext cx="1485048" cy="1798950"/>
          </a:xfrm>
        </p:spPr>
      </p:pic>
      <p:sp>
        <p:nvSpPr>
          <p:cNvPr id="74" name="Text Placeholder 73">
            <a:extLst>
              <a:ext uri="{FF2B5EF4-FFF2-40B4-BE49-F238E27FC236}">
                <a16:creationId xmlns:a16="http://schemas.microsoft.com/office/drawing/2014/main" id="{CD3F6D06-D0AB-4634-A4D8-EE525B4D6482}"/>
              </a:ext>
            </a:extLst>
          </p:cNvPr>
          <p:cNvSpPr>
            <a:spLocks noGrp="1"/>
          </p:cNvSpPr>
          <p:nvPr>
            <p:ph type="body" sz="quarter" idx="18"/>
          </p:nvPr>
        </p:nvSpPr>
        <p:spPr>
          <a:xfrm>
            <a:off x="2581934" y="4229109"/>
            <a:ext cx="1710000" cy="432000"/>
          </a:xfrm>
        </p:spPr>
        <p:txBody>
          <a:bodyPr rtlCol="0"/>
          <a:lstStyle/>
          <a:p>
            <a:pPr rtl="0"/>
            <a:r>
              <a:rPr lang="en-GB" sz="1200" dirty="0">
                <a:solidFill>
                  <a:schemeClr val="tx1"/>
                </a:solidFill>
              </a:rPr>
              <a:t>Monochrome backgrounds where only different shades of two colours are used are effective.</a:t>
            </a:r>
          </a:p>
          <a:p>
            <a:pPr rtl="0"/>
            <a:r>
              <a:rPr lang="en-GB" sz="1200" dirty="0">
                <a:solidFill>
                  <a:schemeClr val="tx1"/>
                </a:solidFill>
              </a:rPr>
              <a:t>This still from a 1927 film Metropolis.  Its Art Deco which was also an influence for films like Star Wars.  Queens Radio </a:t>
            </a:r>
            <a:r>
              <a:rPr lang="en-GB" sz="1200" dirty="0" err="1">
                <a:solidFill>
                  <a:schemeClr val="tx1"/>
                </a:solidFill>
              </a:rPr>
              <a:t>GaGa</a:t>
            </a:r>
            <a:r>
              <a:rPr lang="en-GB" sz="1200" dirty="0">
                <a:solidFill>
                  <a:schemeClr val="tx1"/>
                </a:solidFill>
              </a:rPr>
              <a:t> video also uses clips from Metropolis.</a:t>
            </a:r>
          </a:p>
        </p:txBody>
      </p:sp>
      <p:pic>
        <p:nvPicPr>
          <p:cNvPr id="44" name="Picture Placeholder 43">
            <a:extLst>
              <a:ext uri="{FF2B5EF4-FFF2-40B4-BE49-F238E27FC236}">
                <a16:creationId xmlns:a16="http://schemas.microsoft.com/office/drawing/2014/main" id="{7E5169A8-51CB-4FF0-94F7-1CD54D5CD595}"/>
              </a:ext>
            </a:extLst>
          </p:cNvPr>
          <p:cNvPicPr>
            <a:picLocks noGrp="1" noChangeAspect="1"/>
          </p:cNvPicPr>
          <p:nvPr>
            <p:ph type="pic" sz="quarter" idx="20"/>
          </p:nvPr>
        </p:nvPicPr>
        <p:blipFill>
          <a:blip r:embed="rId4">
            <a:extLst>
              <a:ext uri="{28A0092B-C50C-407E-A947-70E740481C1C}">
                <a14:useLocalDpi xmlns:a14="http://schemas.microsoft.com/office/drawing/2010/main" val="0"/>
              </a:ext>
            </a:extLst>
          </a:blip>
          <a:srcRect/>
          <a:stretch/>
        </p:blipFill>
        <p:spPr>
          <a:xfrm>
            <a:off x="2489989" y="2305942"/>
            <a:ext cx="2208001" cy="1656000"/>
          </a:xfrm>
        </p:spPr>
      </p:pic>
      <p:sp>
        <p:nvSpPr>
          <p:cNvPr id="77" name="Text Placeholder 76">
            <a:extLst>
              <a:ext uri="{FF2B5EF4-FFF2-40B4-BE49-F238E27FC236}">
                <a16:creationId xmlns:a16="http://schemas.microsoft.com/office/drawing/2014/main" id="{94D9E4AD-9CFE-4FF6-8B35-481430CE8F41}"/>
              </a:ext>
            </a:extLst>
          </p:cNvPr>
          <p:cNvSpPr>
            <a:spLocks noGrp="1"/>
          </p:cNvSpPr>
          <p:nvPr>
            <p:ph type="body" sz="quarter" idx="23"/>
          </p:nvPr>
        </p:nvSpPr>
        <p:spPr>
          <a:xfrm>
            <a:off x="7319231" y="4661109"/>
            <a:ext cx="1485043" cy="432000"/>
          </a:xfrm>
        </p:spPr>
        <p:txBody>
          <a:bodyPr rtlCol="0"/>
          <a:lstStyle/>
          <a:p>
            <a:pPr rtl="0"/>
            <a:r>
              <a:rPr lang="en-GB" dirty="0">
                <a:solidFill>
                  <a:schemeClr val="tx1"/>
                </a:solidFill>
              </a:rPr>
              <a:t>If your story is based around making music and skating then putting that in your background sets the scene perfectly.  Keep it simple.</a:t>
            </a:r>
          </a:p>
        </p:txBody>
      </p:sp>
      <p:pic>
        <p:nvPicPr>
          <p:cNvPr id="28" name="Picture Placeholder 27">
            <a:extLst>
              <a:ext uri="{FF2B5EF4-FFF2-40B4-BE49-F238E27FC236}">
                <a16:creationId xmlns:a16="http://schemas.microsoft.com/office/drawing/2014/main" id="{BDCBD36E-6B9B-4803-A823-E202844542FD}"/>
              </a:ext>
            </a:extLst>
          </p:cNvPr>
          <p:cNvPicPr>
            <a:picLocks noGrp="1" noChangeAspect="1"/>
          </p:cNvPicPr>
          <p:nvPr>
            <p:ph type="pic" sz="quarter" idx="24"/>
          </p:nvPr>
        </p:nvPicPr>
        <p:blipFill>
          <a:blip r:embed="rId5">
            <a:extLst>
              <a:ext uri="{28A0092B-C50C-407E-A947-70E740481C1C}">
                <a14:useLocalDpi xmlns:a14="http://schemas.microsoft.com/office/drawing/2010/main" val="0"/>
              </a:ext>
            </a:extLst>
          </a:blip>
          <a:srcRect/>
          <a:stretch/>
        </p:blipFill>
        <p:spPr>
          <a:xfrm>
            <a:off x="5062866" y="1681575"/>
            <a:ext cx="1649041" cy="1649041"/>
          </a:xfrm>
        </p:spPr>
      </p:pic>
      <p:sp>
        <p:nvSpPr>
          <p:cNvPr id="79" name="Text Placeholder 78">
            <a:extLst>
              <a:ext uri="{FF2B5EF4-FFF2-40B4-BE49-F238E27FC236}">
                <a16:creationId xmlns:a16="http://schemas.microsoft.com/office/drawing/2014/main" id="{78F3B2B7-6B29-4849-BF0C-B91780A6724A}"/>
              </a:ext>
            </a:extLst>
          </p:cNvPr>
          <p:cNvSpPr>
            <a:spLocks noGrp="1"/>
          </p:cNvSpPr>
          <p:nvPr>
            <p:ph type="body" sz="quarter" idx="27"/>
          </p:nvPr>
        </p:nvSpPr>
        <p:spPr>
          <a:xfrm>
            <a:off x="4931999" y="3415059"/>
            <a:ext cx="2268726" cy="432000"/>
          </a:xfrm>
        </p:spPr>
        <p:txBody>
          <a:bodyPr rtlCol="0"/>
          <a:lstStyle/>
          <a:p>
            <a:pPr rtl="0"/>
            <a:r>
              <a:rPr lang="en-GB" dirty="0"/>
              <a:t>Blocks of strong colour are dramatic and provide a focus on the story.  This is a fine example of graphic and metal art.</a:t>
            </a:r>
          </a:p>
        </p:txBody>
      </p:sp>
      <p:pic>
        <p:nvPicPr>
          <p:cNvPr id="11" name="Picture 10">
            <a:extLst>
              <a:ext uri="{FF2B5EF4-FFF2-40B4-BE49-F238E27FC236}">
                <a16:creationId xmlns:a16="http://schemas.microsoft.com/office/drawing/2014/main" id="{C83FD553-C77A-4D9E-AE07-3E8FA5DB7832}"/>
              </a:ext>
            </a:extLst>
          </p:cNvPr>
          <p:cNvPicPr>
            <a:picLocks/>
          </p:cNvPicPr>
          <p:nvPr/>
        </p:nvPicPr>
        <p:blipFill>
          <a:blip r:embed="rId6">
            <a:extLst>
              <a:ext uri="{28A0092B-C50C-407E-A947-70E740481C1C}">
                <a14:useLocalDpi xmlns:a14="http://schemas.microsoft.com/office/drawing/2010/main" val="0"/>
              </a:ext>
            </a:extLst>
          </a:blip>
          <a:stretch>
            <a:fillRect/>
          </a:stretch>
        </p:blipFill>
        <p:spPr>
          <a:xfrm>
            <a:off x="105870" y="0"/>
            <a:ext cx="2196000" cy="6858000"/>
          </a:xfrm>
          <a:prstGeom prst="rect">
            <a:avLst/>
          </a:prstGeom>
        </p:spPr>
      </p:pic>
      <p:pic>
        <p:nvPicPr>
          <p:cNvPr id="53" name="Picture Placeholder 52">
            <a:extLst>
              <a:ext uri="{FF2B5EF4-FFF2-40B4-BE49-F238E27FC236}">
                <a16:creationId xmlns:a16="http://schemas.microsoft.com/office/drawing/2014/main" id="{CFA2AEB9-58D7-4EA5-98D3-E26111976557}"/>
              </a:ext>
            </a:extLst>
          </p:cNvPr>
          <p:cNvPicPr>
            <a:picLocks noGrp="1" noChangeAspect="1"/>
          </p:cNvPicPr>
          <p:nvPr>
            <p:ph type="pic" sz="quarter" idx="31"/>
          </p:nvPr>
        </p:nvPicPr>
        <p:blipFill>
          <a:blip r:embed="rId7">
            <a:extLst>
              <a:ext uri="{28A0092B-C50C-407E-A947-70E740481C1C}">
                <a14:useLocalDpi xmlns:a14="http://schemas.microsoft.com/office/drawing/2010/main" val="0"/>
              </a:ext>
            </a:extLst>
          </a:blip>
          <a:srcRect/>
          <a:stretch/>
        </p:blipFill>
        <p:spPr>
          <a:xfrm>
            <a:off x="46847" y="2669029"/>
            <a:ext cx="2339999" cy="1776080"/>
          </a:xfrm>
        </p:spPr>
      </p:pic>
      <p:pic>
        <p:nvPicPr>
          <p:cNvPr id="13" name="Picture 12" descr="A picture containing building, window&#10;&#10;Description automatically generated">
            <a:extLst>
              <a:ext uri="{FF2B5EF4-FFF2-40B4-BE49-F238E27FC236}">
                <a16:creationId xmlns:a16="http://schemas.microsoft.com/office/drawing/2014/main" id="{6F9C4ADF-281C-4F92-9ED5-2AF6C7B9982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393" y="4445110"/>
            <a:ext cx="2307869" cy="2437392"/>
          </a:xfrm>
          <a:prstGeom prst="rect">
            <a:avLst/>
          </a:prstGeom>
        </p:spPr>
      </p:pic>
      <p:sp>
        <p:nvSpPr>
          <p:cNvPr id="163" name="Text Placeholder 162">
            <a:extLst>
              <a:ext uri="{FF2B5EF4-FFF2-40B4-BE49-F238E27FC236}">
                <a16:creationId xmlns:a16="http://schemas.microsoft.com/office/drawing/2014/main" id="{5967CD5A-16C6-49EA-A57E-794FB700E179}"/>
              </a:ext>
            </a:extLst>
          </p:cNvPr>
          <p:cNvSpPr>
            <a:spLocks noGrp="1"/>
          </p:cNvSpPr>
          <p:nvPr>
            <p:ph type="body" sz="quarter" idx="32"/>
          </p:nvPr>
        </p:nvSpPr>
        <p:spPr>
          <a:xfrm>
            <a:off x="171729" y="351638"/>
            <a:ext cx="2047127" cy="767640"/>
          </a:xfrm>
        </p:spPr>
        <p:txBody>
          <a:bodyPr rtlCol="0"/>
          <a:lstStyle/>
          <a:p>
            <a:r>
              <a:rPr lang="en-US" sz="1600" b="1" dirty="0"/>
              <a:t>To make the background below I first traced the broken glass, and then the telescope.   After the tracing was finished I </a:t>
            </a:r>
            <a:r>
              <a:rPr lang="en-US" sz="1600" b="1" dirty="0" err="1"/>
              <a:t>coloured</a:t>
            </a:r>
            <a:r>
              <a:rPr lang="en-US" sz="1600" b="1" dirty="0"/>
              <a:t> it in and ended up with the background on the front page of this book</a:t>
            </a:r>
            <a:r>
              <a:rPr lang="en-US" sz="1600" dirty="0">
                <a:solidFill>
                  <a:schemeClr val="tx1"/>
                </a:solidFill>
              </a:rPr>
              <a:t>.</a:t>
            </a:r>
            <a:endParaRPr lang="en-GB" sz="1600" dirty="0">
              <a:solidFill>
                <a:schemeClr val="tx1"/>
              </a:solidFill>
            </a:endParaRPr>
          </a:p>
          <a:p>
            <a:pPr rtl="0"/>
            <a:endParaRPr lang="en-GB" noProof="1"/>
          </a:p>
        </p:txBody>
      </p:sp>
    </p:spTree>
    <p:extLst>
      <p:ext uri="{BB962C8B-B14F-4D97-AF65-F5344CB8AC3E}">
        <p14:creationId xmlns:p14="http://schemas.microsoft.com/office/powerpoint/2010/main" val="26422908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Office Theme">
  <a:themeElements>
    <a:clrScheme name="Custom 205">
      <a:dk1>
        <a:sysClr val="windowText" lastClr="000000"/>
      </a:dk1>
      <a:lt1>
        <a:sysClr val="window" lastClr="FFFFFF"/>
      </a:lt1>
      <a:dk2>
        <a:srgbClr val="44546A"/>
      </a:dk2>
      <a:lt2>
        <a:srgbClr val="FAF6F5"/>
      </a:lt2>
      <a:accent1>
        <a:srgbClr val="72D5E3"/>
      </a:accent1>
      <a:accent2>
        <a:srgbClr val="EECCAC"/>
      </a:accent2>
      <a:accent3>
        <a:srgbClr val="EC7276"/>
      </a:accent3>
      <a:accent4>
        <a:srgbClr val="A0E373"/>
      </a:accent4>
      <a:accent5>
        <a:srgbClr val="EEE9AC"/>
      </a:accent5>
      <a:accent6>
        <a:srgbClr val="7C86E2"/>
      </a:accent6>
      <a:hlink>
        <a:srgbClr val="72D5E3"/>
      </a:hlink>
      <a:folHlink>
        <a:srgbClr val="72D5E3"/>
      </a:folHlink>
    </a:clrScheme>
    <a:fontScheme name="Custom 220">
      <a:majorFont>
        <a:latin typeface="Corbel"/>
        <a:ea typeface=""/>
        <a:cs typeface=""/>
      </a:majorFont>
      <a:minorFont>
        <a:latin typeface="Cambri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4868350_TF44721489.potx" id="{0D917649-40FB-4500-A45D-906AB5C7ACB3}" vid="{7C1A2628-DBC7-45D2-9999-E90E39276A0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ef88797d-310b-4d46-ad9c-0c23fa0c8d4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F02E0EF7D44C04B9FA644DBFF45FF6A" ma:contentTypeVersion="13" ma:contentTypeDescription="Create a new document." ma:contentTypeScope="" ma:versionID="206b9469efed5238e3299da57cdc015e">
  <xsd:schema xmlns:xsd="http://www.w3.org/2001/XMLSchema" xmlns:xs="http://www.w3.org/2001/XMLSchema" xmlns:p="http://schemas.microsoft.com/office/2006/metadata/properties" xmlns:ns2="876de33e-aaa5-4507-9b92-b84e676ded0d" xmlns:ns3="ef88797d-310b-4d46-ad9c-0c23fa0c8d45" targetNamespace="http://schemas.microsoft.com/office/2006/metadata/properties" ma:root="true" ma:fieldsID="281ed500249cd3fe925a7af84a8b56c4" ns2:_="" ns3:_="">
    <xsd:import namespace="876de33e-aaa5-4507-9b92-b84e676ded0d"/>
    <xsd:import namespace="ef88797d-310b-4d46-ad9c-0c23fa0c8d45"/>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EventHashCode" minOccurs="0"/>
                <xsd:element ref="ns3:MediaServiceGenerationTime" minOccurs="0"/>
                <xsd:element ref="ns3:MediaServiceAutoKeyPoints" minOccurs="0"/>
                <xsd:element ref="ns3:MediaServiceKeyPoints" minOccurs="0"/>
                <xsd:element ref="ns3:MediaServiceAutoTag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6de33e-aaa5-4507-9b92-b84e676ded0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hidden="true" ma:internalName="LastSharedByUser" ma:readOnly="true">
      <xsd:simpleType>
        <xsd:restriction base="dms:Note"/>
      </xsd:simpleType>
    </xsd:element>
    <xsd:element name="LastSharedByTime" ma:index="11" nillable="true" ma:displayName="Last Shared By Time" ma:description="" ma:hidden="true"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ef88797d-310b-4d46-ad9c-0c23fa0c8d45"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false">
      <xsd:simpleType>
        <xsd:restriction base="dms:Note">
          <xsd:maxLength value="255"/>
        </xsd:restriction>
      </xsd:simpleType>
    </xsd:element>
    <xsd:element name="MediaServiceAutoTags" ma:index="19" nillable="true" ma:displayName="Tags" ma:internalName="MediaServiceAutoTags"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48CF3BC-8A45-48C2-986C-47D083EBE11D}">
  <ds:schemaRefs>
    <ds:schemaRef ds:uri="http://purl.org/dc/terms/"/>
    <ds:schemaRef ds:uri="http://schemas.microsoft.com/office/2006/documentManagement/types"/>
    <ds:schemaRef ds:uri="http://purl.org/dc/dcmitype/"/>
    <ds:schemaRef ds:uri="http://schemas.microsoft.com/office/infopath/2007/PartnerControls"/>
    <ds:schemaRef ds:uri="ef88797d-310b-4d46-ad9c-0c23fa0c8d45"/>
    <ds:schemaRef ds:uri="876de33e-aaa5-4507-9b92-b84e676ded0d"/>
    <ds:schemaRef ds:uri="http://purl.org/dc/elements/1.1/"/>
    <ds:schemaRef ds:uri="http://schemas.microsoft.com/office/2006/metadata/propertie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4E7E9DE-EB03-4D26-8BAB-A2FC0FBD71B9}">
  <ds:schemaRefs>
    <ds:schemaRef ds:uri="http://schemas.microsoft.com/sharepoint/v3/contenttype/forms"/>
  </ds:schemaRefs>
</ds:datastoreItem>
</file>

<file path=customXml/itemProps3.xml><?xml version="1.0" encoding="utf-8"?>
<ds:datastoreItem xmlns:ds="http://schemas.openxmlformats.org/officeDocument/2006/customXml" ds:itemID="{B197AF05-20F5-4904-82F6-BEB14C1498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6de33e-aaa5-4507-9b92-b84e676ded0d"/>
    <ds:schemaRef ds:uri="ef88797d-310b-4d46-ad9c-0c23fa0c8d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tf44721489_win32</Template>
  <TotalTime>568</TotalTime>
  <Words>1967</Words>
  <Application>Microsoft Office PowerPoint</Application>
  <PresentationFormat>Letter Paper (8.5x11 in)</PresentationFormat>
  <Paragraphs>145</Paragraphs>
  <Slides>8</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Bradley Hand ITC</vt:lpstr>
      <vt:lpstr>Calibri</vt:lpstr>
      <vt:lpstr>Cambria</vt:lpstr>
      <vt:lpstr>Corbel</vt:lpstr>
      <vt:lpstr>Office Theme</vt:lpstr>
      <vt:lpstr>Kit Four</vt:lpstr>
      <vt:lpstr>Welcome</vt:lpstr>
      <vt:lpstr>Building Your Story</vt:lpstr>
      <vt:lpstr>Starting the Build</vt:lpstr>
      <vt:lpstr>Building a 3d Collage</vt:lpstr>
      <vt:lpstr>Creating Backgrounds</vt:lpstr>
      <vt:lpstr>Picture Tracing</vt:lpstr>
      <vt:lpstr>Ideas Library;  Backgrounds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Magazine main story title</dc:title>
  <dc:creator>Annie Crafter-Smith</dc:creator>
  <cp:lastModifiedBy>Annie Crafter-Smith</cp:lastModifiedBy>
  <cp:revision>48</cp:revision>
  <cp:lastPrinted>2021-05-14T16:29:02Z</cp:lastPrinted>
  <dcterms:created xsi:type="dcterms:W3CDTF">2020-12-22T13:47:24Z</dcterms:created>
  <dcterms:modified xsi:type="dcterms:W3CDTF">2021-05-17T08:30:18Z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0x0101005F02E0EF7D44C04B9FA644DBFF45FF6A</vt:lpwstr>
  </property>
</Properties>
</file>